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</p:sldMasterIdLst>
  <p:notesMasterIdLst>
    <p:notesMasterId r:id="rId43"/>
  </p:notesMasterIdLst>
  <p:handoutMasterIdLst>
    <p:handoutMasterId r:id="rId44"/>
  </p:handoutMasterIdLst>
  <p:sldIdLst>
    <p:sldId id="530" r:id="rId3"/>
    <p:sldId id="585" r:id="rId4"/>
    <p:sldId id="529" r:id="rId5"/>
    <p:sldId id="563" r:id="rId6"/>
    <p:sldId id="539" r:id="rId7"/>
    <p:sldId id="540" r:id="rId8"/>
    <p:sldId id="538" r:id="rId9"/>
    <p:sldId id="569" r:id="rId10"/>
    <p:sldId id="588" r:id="rId11"/>
    <p:sldId id="542" r:id="rId12"/>
    <p:sldId id="543" r:id="rId13"/>
    <p:sldId id="544" r:id="rId14"/>
    <p:sldId id="537" r:id="rId15"/>
    <p:sldId id="580" r:id="rId16"/>
    <p:sldId id="589" r:id="rId17"/>
    <p:sldId id="581" r:id="rId18"/>
    <p:sldId id="545" r:id="rId19"/>
    <p:sldId id="552" r:id="rId20"/>
    <p:sldId id="535" r:id="rId21"/>
    <p:sldId id="553" r:id="rId22"/>
    <p:sldId id="551" r:id="rId23"/>
    <p:sldId id="546" r:id="rId24"/>
    <p:sldId id="547" r:id="rId25"/>
    <p:sldId id="549" r:id="rId26"/>
    <p:sldId id="550" r:id="rId27"/>
    <p:sldId id="590" r:id="rId28"/>
    <p:sldId id="555" r:id="rId29"/>
    <p:sldId id="556" r:id="rId30"/>
    <p:sldId id="557" r:id="rId31"/>
    <p:sldId id="573" r:id="rId32"/>
    <p:sldId id="582" r:id="rId33"/>
    <p:sldId id="579" r:id="rId34"/>
    <p:sldId id="578" r:id="rId35"/>
    <p:sldId id="568" r:id="rId36"/>
    <p:sldId id="577" r:id="rId37"/>
    <p:sldId id="564" r:id="rId38"/>
    <p:sldId id="586" r:id="rId39"/>
    <p:sldId id="587" r:id="rId40"/>
    <p:sldId id="591" r:id="rId41"/>
    <p:sldId id="592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7F"/>
    <a:srgbClr val="1399EE"/>
    <a:srgbClr val="EFA613"/>
    <a:srgbClr val="AE79F0"/>
    <a:srgbClr val="05C1A8"/>
    <a:srgbClr val="B2B2B2"/>
    <a:srgbClr val="7397BB"/>
    <a:srgbClr val="6B84BB"/>
    <a:srgbClr val="11ADAF"/>
    <a:srgbClr val="0D8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9" autoAdjust="0"/>
    <p:restoredTop sz="91834" autoAdjust="0"/>
  </p:normalViewPr>
  <p:slideViewPr>
    <p:cSldViewPr>
      <p:cViewPr varScale="1">
        <p:scale>
          <a:sx n="104" d="100"/>
          <a:sy n="104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36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___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bubble3D val="0"/>
            <c:spPr>
              <a:solidFill>
                <a:srgbClr val="D9D9D9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rgbClr val="1399EE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-0.23006878450538501"/>
                  <c:y val="-0.18362350539515901"/>
                </c:manualLayout>
              </c:layout>
              <c:tx>
                <c:rich>
                  <a:bodyPr vertOverflow="ellipsis" anchor="ctr" anchorCtr="1"/>
                  <a:lstStyle/>
                  <a:p>
                    <a:pPr>
                      <a:defRPr sz="1200" b="0" i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defRPr>
                    </a:pPr>
                    <a:r>
                      <a:rPr lang="en-US" sz="1200" dirty="0">
                        <a:latin typeface="+mn-ea"/>
                        <a:ea typeface="+mn-ea"/>
                        <a:cs typeface="Glegoo"/>
                      </a:rPr>
                      <a:t>70%</a:t>
                    </a:r>
                    <a:endParaRPr lang="en-US" dirty="0">
                      <a:latin typeface="+mn-ea"/>
                      <a:ea typeface="+mn-ea"/>
                      <a:cs typeface="Glegoo"/>
                    </a:endParaRPr>
                  </a:p>
                </c:rich>
              </c:tx>
              <c:spPr>
                <a:solidFill>
                  <a:srgbClr val="52658D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401620056113701"/>
                  <c:y val="0.120194906192282"/>
                </c:manualLayout>
              </c:layout>
              <c:tx>
                <c:rich>
                  <a:bodyPr vertOverflow="ellipsis" anchor="ctr" anchorCtr="1"/>
                  <a:lstStyle/>
                  <a:p>
                    <a:pPr>
                      <a:defRPr sz="1200" b="0" i="0">
                        <a:solidFill>
                          <a:srgbClr val="FFFFFF"/>
                        </a:solidFill>
                        <a:latin typeface="+mn-ea"/>
                        <a:ea typeface="+mn-ea"/>
                        <a:cs typeface="Glegoo"/>
                      </a:defRPr>
                    </a:pPr>
                    <a:r>
                      <a:rPr lang="en-US" sz="1200" dirty="0">
                        <a:latin typeface="+mn-ea"/>
                        <a:ea typeface="+mn-ea"/>
                        <a:cs typeface="Glegoo"/>
                      </a:rPr>
                      <a:t>30%</a:t>
                    </a:r>
                    <a:endParaRPr lang="en-US" dirty="0">
                      <a:latin typeface="+mn-ea"/>
                      <a:ea typeface="+mn-ea"/>
                      <a:cs typeface="Glegoo"/>
                    </a:endParaRPr>
                  </a:p>
                </c:rich>
              </c:tx>
              <c:spPr>
                <a:solidFill>
                  <a:srgbClr val="52658D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52658D"/>
              </a:solidFill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tx1"/>
                    </a:solidFill>
                    <a:latin typeface="+mn-ea"/>
                    <a:ea typeface="+mn-ea"/>
                    <a:cs typeface="Glegoo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8650724214998E-2"/>
          <c:y val="0.358964544206477"/>
          <c:w val="0.86666289977641697"/>
          <c:h val="0.506477816115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52658D"/>
            </a:solidFill>
            <a:ln w="19050" cmpd="sng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1399EE"/>
              </a:solidFill>
              <a:ln w="19050" cmpd="sng">
                <a:noFill/>
              </a:ln>
              <a:effectLst/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789712"/>
        <c:axId val="967790272"/>
      </c:barChart>
      <c:catAx>
        <c:axId val="96778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defRPr>
            </a:pPr>
            <a:endParaRPr lang="zh-CN"/>
          </a:p>
        </c:txPr>
        <c:crossAx val="967790272"/>
        <c:crosses val="autoZero"/>
        <c:auto val="1"/>
        <c:lblAlgn val="ctr"/>
        <c:lblOffset val="100"/>
        <c:tickMarkSkip val="1"/>
        <c:noMultiLvlLbl val="0"/>
      </c:catAx>
      <c:valAx>
        <c:axId val="967790272"/>
        <c:scaling>
          <c:orientation val="minMax"/>
        </c:scaling>
        <c:delete val="0"/>
        <c:axPos val="l"/>
        <c:majorGridlines>
          <c:spPr>
            <a:ln>
              <a:noFil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100" b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778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</a:defRPr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8650724214998E-2"/>
          <c:y val="0.358964544206477"/>
          <c:w val="0.86666289977641697"/>
          <c:h val="0.506477816115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52658D"/>
            </a:solidFill>
            <a:ln w="19050" cmpd="sng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1399EE"/>
              </a:solidFill>
              <a:ln w="19050" cmpd="sng">
                <a:noFill/>
              </a:ln>
              <a:effectLst/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366848"/>
        <c:axId val="967367408"/>
      </c:barChart>
      <c:catAx>
        <c:axId val="9673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7367408"/>
        <c:crosses val="autoZero"/>
        <c:auto val="1"/>
        <c:lblAlgn val="ctr"/>
        <c:lblOffset val="100"/>
        <c:tickMarkSkip val="1"/>
        <c:noMultiLvlLbl val="0"/>
      </c:catAx>
      <c:valAx>
        <c:axId val="967367408"/>
        <c:scaling>
          <c:orientation val="minMax"/>
        </c:scaling>
        <c:delete val="0"/>
        <c:axPos val="l"/>
        <c:majorGridlines>
          <c:spPr>
            <a:ln>
              <a:noFil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100" b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736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</a:defRPr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33882128370301E-2"/>
          <c:y val="0.14580609832375199"/>
          <c:w val="0.84340730136005704"/>
          <c:h val="0.6925245990606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bubble3D val="0"/>
            <c:spPr>
              <a:solidFill>
                <a:srgbClr val="52658D"/>
              </a:solidFill>
              <a:ln w="762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9D9D9"/>
              </a:solidFill>
              <a:ln w="76200"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333280839895001"/>
                  <c:y val="-6.38193401666992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line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bg1"/>
                    </a:solidFill>
                    <a:latin typeface="Futura LT Book" pitchFamily="2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33882128370301E-2"/>
          <c:y val="0.14580609832375199"/>
          <c:w val="0.84340730136005704"/>
          <c:h val="0.6925245990606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bubble3D val="0"/>
            <c:spPr>
              <a:solidFill>
                <a:srgbClr val="1399EE"/>
              </a:solidFill>
              <a:ln w="76200">
                <a:noFill/>
              </a:ln>
              <a:effectLst/>
            </c:spPr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76200"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333280839895001"/>
                  <c:y val="-6.38193401666992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line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bg1"/>
                    </a:solidFill>
                    <a:latin typeface="Futura LT Book" pitchFamily="2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33882128370301E-2"/>
          <c:y val="0.14580609832375199"/>
          <c:w val="0.84340730136005704"/>
          <c:h val="0.6925245990606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bubble3D val="0"/>
            <c:spPr>
              <a:solidFill>
                <a:srgbClr val="1399EE"/>
              </a:solidFill>
              <a:ln w="762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9D9D9"/>
              </a:solidFill>
              <a:ln w="76200"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333280839895001"/>
                  <c:y val="-6.38193401666992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line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bg1"/>
                    </a:solidFill>
                    <a:latin typeface="Futura LT Book" pitchFamily="2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33882128370301E-2"/>
          <c:y val="0.14580609832375199"/>
          <c:w val="0.84340730136005704"/>
          <c:h val="0.6925245990606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bubble3D val="0"/>
            <c:spPr>
              <a:solidFill>
                <a:srgbClr val="52658D"/>
              </a:solidFill>
              <a:ln w="762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9D9D9"/>
              </a:solidFill>
              <a:ln w="76200"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333280839895001"/>
                  <c:y val="-6.38193401666992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line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bg1"/>
                    </a:solidFill>
                    <a:latin typeface="Futura LT Book" pitchFamily="2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52658D"/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dPt>
            <c:idx val="3"/>
            <c:invertIfNegative val="0"/>
            <c:bubble3D val="0"/>
          </c:dPt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1399EE"/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549360"/>
        <c:axId val="968549920"/>
      </c:barChart>
      <c:catAx>
        <c:axId val="968549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rgbClr val="A6A6A6"/>
                </a:solidFill>
                <a:latin typeface="Calibri"/>
                <a:cs typeface="Calibri"/>
              </a:defRPr>
            </a:pPr>
            <a:endParaRPr lang="zh-CN"/>
          </a:p>
        </c:txPr>
        <c:crossAx val="968549920"/>
        <c:crosses val="autoZero"/>
        <c:auto val="1"/>
        <c:lblAlgn val="ctr"/>
        <c:lblOffset val="100"/>
        <c:tickMarkSkip val="1"/>
        <c:noMultiLvlLbl val="0"/>
      </c:catAx>
      <c:valAx>
        <c:axId val="968549920"/>
        <c:scaling>
          <c:orientation val="minMax"/>
        </c:scaling>
        <c:delete val="0"/>
        <c:axPos val="b"/>
        <c:majorGridlines>
          <c:spPr>
            <a:ln w="3175">
              <a:solidFill>
                <a:srgbClr val="F1F1F1"/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rgbClr val="A6A6A6"/>
                </a:solidFill>
                <a:latin typeface="Calibri"/>
                <a:cs typeface="Calibri"/>
              </a:defRPr>
            </a:pPr>
            <a:endParaRPr lang="zh-CN"/>
          </a:p>
        </c:txPr>
        <c:crossAx val="96854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8650724214998E-2"/>
          <c:y val="0.358964544206477"/>
          <c:w val="0.86666289977641697"/>
          <c:h val="0.506477816115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52658D"/>
            </a:solidFill>
            <a:ln w="19050" cmpd="sng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1399EE"/>
              </a:solidFill>
              <a:ln w="19050" cmpd="sng">
                <a:noFill/>
              </a:ln>
              <a:effectLst/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cat>
            <c:strRef>
              <c:f>Sheet1!$A$2:$A$11</c:f>
              <c:strCache>
                <c:ptCount val="10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7.6</c:v>
                </c:pt>
                <c:pt idx="6">
                  <c:v>2.2000000000000002</c:v>
                </c:pt>
                <c:pt idx="7">
                  <c:v>7</c:v>
                </c:pt>
                <c:pt idx="8">
                  <c:v>16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552160"/>
        <c:axId val="968552720"/>
      </c:barChart>
      <c:catAx>
        <c:axId val="96855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8552720"/>
        <c:crosses val="autoZero"/>
        <c:auto val="1"/>
        <c:lblAlgn val="ctr"/>
        <c:lblOffset val="100"/>
        <c:tickMarkSkip val="1"/>
        <c:noMultiLvlLbl val="0"/>
      </c:catAx>
      <c:valAx>
        <c:axId val="968552720"/>
        <c:scaling>
          <c:orientation val="minMax"/>
        </c:scaling>
        <c:delete val="0"/>
        <c:axPos val="l"/>
        <c:majorGridlines>
          <c:spPr>
            <a:ln>
              <a:noFil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100" b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855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</a:defRPr>
      </a:pPr>
      <a:endParaRPr lang="zh-C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8650724214998E-2"/>
          <c:y val="0.358964544206477"/>
          <c:w val="0.86666289977641697"/>
          <c:h val="0.506477816115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 w="19050" cmpd="sng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cat>
            <c:strRef>
              <c:f>Sheet1!$A$2:$A$11</c:f>
              <c:strCache>
                <c:ptCount val="10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  <c:pt idx="5">
                  <c:v>标题</c:v>
                </c:pt>
                <c:pt idx="6">
                  <c:v>标题</c:v>
                </c:pt>
                <c:pt idx="7">
                  <c:v>标题</c:v>
                </c:pt>
                <c:pt idx="8">
                  <c:v>标题</c:v>
                </c:pt>
                <c:pt idx="9">
                  <c:v>标题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7.6</c:v>
                </c:pt>
                <c:pt idx="6">
                  <c:v>2.2000000000000002</c:v>
                </c:pt>
                <c:pt idx="7">
                  <c:v>7</c:v>
                </c:pt>
                <c:pt idx="8">
                  <c:v>16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554960"/>
        <c:axId val="968555520"/>
      </c:barChart>
      <c:catAx>
        <c:axId val="96855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8555520"/>
        <c:crosses val="autoZero"/>
        <c:auto val="1"/>
        <c:lblAlgn val="ctr"/>
        <c:lblOffset val="100"/>
        <c:tickMarkSkip val="1"/>
        <c:noMultiLvlLbl val="0"/>
      </c:catAx>
      <c:valAx>
        <c:axId val="968555520"/>
        <c:scaling>
          <c:orientation val="minMax"/>
        </c:scaling>
        <c:delete val="0"/>
        <c:axPos val="l"/>
        <c:majorGridlines>
          <c:spPr>
            <a:ln>
              <a:noFil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900" b="0">
                <a:solidFill>
                  <a:schemeClr val="bg1">
                    <a:lumMod val="95000"/>
                  </a:schemeClr>
                </a:solidFill>
                <a:latin typeface="Glegoo"/>
                <a:cs typeface="Glegoo"/>
              </a:defRPr>
            </a:pPr>
            <a:endParaRPr lang="zh-CN"/>
          </a:p>
        </c:txPr>
        <c:crossAx val="96855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rgbClr val="52658D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-0.27029866956285598"/>
                  <c:y val="1.56216584038106E-3"/>
                </c:manualLayout>
              </c:layout>
              <c:tx>
                <c:rich>
                  <a:bodyPr vertOverflow="ellipsis" anchor="ctr" anchorCtr="1"/>
                  <a:lstStyle/>
                  <a:p>
                    <a:pPr>
                      <a:defRPr sz="1200" b="0" i="0">
                        <a:solidFill>
                          <a:srgbClr val="FFFFFF"/>
                        </a:solidFill>
                        <a:latin typeface="+mn-ea"/>
                        <a:ea typeface="+mn-ea"/>
                        <a:cs typeface="Glegoo"/>
                      </a:defRPr>
                    </a:pPr>
                    <a:r>
                      <a:rPr lang="en-US" sz="1200" dirty="0">
                        <a:latin typeface="+mn-ea"/>
                        <a:ea typeface="+mn-ea"/>
                        <a:cs typeface="Glegoo"/>
                      </a:rPr>
                      <a:t>50%</a:t>
                    </a:r>
                    <a:endParaRPr lang="en-US" dirty="0">
                      <a:latin typeface="+mn-ea"/>
                      <a:ea typeface="+mn-ea"/>
                      <a:cs typeface="Glegoo"/>
                    </a:endParaRPr>
                  </a:p>
                </c:rich>
              </c:tx>
              <c:spPr>
                <a:solidFill>
                  <a:srgbClr val="1399EE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02376233143271"/>
                  <c:y val="5.5555555555555497E-3"/>
                </c:manualLayout>
              </c:layout>
              <c:tx>
                <c:rich>
                  <a:bodyPr vertOverflow="ellipsis" anchor="ctr" anchorCtr="1"/>
                  <a:lstStyle/>
                  <a:p>
                    <a:pPr>
                      <a:defRPr sz="1200" b="0" i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defRPr>
                    </a:pPr>
                    <a:r>
                      <a:rPr lang="en-US" sz="1200" dirty="0">
                        <a:latin typeface="+mn-ea"/>
                        <a:ea typeface="+mn-ea"/>
                        <a:cs typeface="Glegoo"/>
                      </a:rPr>
                      <a:t>50%</a:t>
                    </a:r>
                    <a:endParaRPr lang="en-US" dirty="0">
                      <a:latin typeface="+mn-ea"/>
                      <a:ea typeface="+mn-ea"/>
                      <a:cs typeface="Glegoo"/>
                    </a:endParaRPr>
                  </a:p>
                </c:rich>
              </c:tx>
              <c:spPr>
                <a:solidFill>
                  <a:srgbClr val="1399EE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1399EE"/>
              </a:solidFill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tx1"/>
                    </a:solidFill>
                    <a:latin typeface="+mn-ea"/>
                    <a:ea typeface="+mn-ea"/>
                    <a:cs typeface="Glegoo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rgbClr val="1399EE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-0.16110371979364599"/>
                  <c:y val="-0.25769709341887798"/>
                </c:manualLayout>
              </c:layout>
              <c:tx>
                <c:rich>
                  <a:bodyPr vertOverflow="ellipsis" anchor="ctr" anchorCtr="1"/>
                  <a:lstStyle/>
                  <a:p>
                    <a:pPr>
                      <a:defRPr sz="1200" b="0" i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defRPr>
                    </a:pPr>
                    <a:r>
                      <a:rPr lang="en-US" sz="1200" dirty="0">
                        <a:latin typeface="+mn-ea"/>
                        <a:ea typeface="+mn-ea"/>
                        <a:cs typeface="Glegoo"/>
                      </a:rPr>
                      <a:t>90%</a:t>
                    </a:r>
                    <a:endParaRPr lang="en-US" dirty="0">
                      <a:latin typeface="+mn-ea"/>
                      <a:ea typeface="+mn-ea"/>
                      <a:cs typeface="Glegoo"/>
                    </a:endParaRPr>
                  </a:p>
                </c:rich>
              </c:tx>
              <c:spPr>
                <a:solidFill>
                  <a:srgbClr val="52658D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9080912299756"/>
                  <c:y val="2.7218819869738502E-4"/>
                </c:manualLayout>
              </c:layout>
              <c:tx>
                <c:rich>
                  <a:bodyPr vertOverflow="ellipsis" anchor="ctr" anchorCtr="1"/>
                  <a:lstStyle/>
                  <a:p>
                    <a:pPr>
                      <a:defRPr sz="1200" b="0" i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defRPr>
                    </a:pPr>
                    <a:r>
                      <a:rPr lang="en-US" sz="1200" dirty="0">
                        <a:latin typeface="+mn-ea"/>
                        <a:ea typeface="+mn-ea"/>
                        <a:cs typeface="Glegoo"/>
                      </a:rPr>
                      <a:t>10%</a:t>
                    </a:r>
                    <a:endParaRPr lang="en-US" dirty="0">
                      <a:latin typeface="+mn-ea"/>
                      <a:ea typeface="+mn-ea"/>
                      <a:cs typeface="Glegoo"/>
                    </a:endParaRPr>
                  </a:p>
                </c:rich>
              </c:tx>
              <c:spPr>
                <a:solidFill>
                  <a:srgbClr val="52658D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52658D"/>
              </a:solidFill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bg1"/>
                    </a:solidFill>
                    <a:latin typeface="+mn-ea"/>
                    <a:ea typeface="+mn-ea"/>
                    <a:cs typeface="Glegoo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bubble3D val="0"/>
            <c:spPr>
              <a:solidFill>
                <a:srgbClr val="D9D9D9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rgbClr val="52658D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-0.24731061634537099"/>
                  <c:y val="-9.1030426752211596E-2"/>
                </c:manualLayout>
              </c:layout>
              <c:tx>
                <c:rich>
                  <a:bodyPr vertOverflow="ellipsis" anchor="ctr" anchorCtr="1"/>
                  <a:lstStyle/>
                  <a:p>
                    <a:pPr>
                      <a:defRPr sz="1200" b="0" i="0">
                        <a:solidFill>
                          <a:srgbClr val="FFFFFF"/>
                        </a:solidFill>
                        <a:latin typeface="+mn-ea"/>
                        <a:ea typeface="+mn-ea"/>
                        <a:cs typeface="Glegoo"/>
                      </a:defRPr>
                    </a:pPr>
                    <a:r>
                      <a:rPr lang="en-US" sz="1200" dirty="0">
                        <a:latin typeface="+mn-ea"/>
                        <a:ea typeface="+mn-ea"/>
                        <a:cs typeface="Glegoo"/>
                      </a:rPr>
                      <a:t>60%</a:t>
                    </a:r>
                    <a:endParaRPr lang="en-US" dirty="0">
                      <a:latin typeface="+mn-ea"/>
                      <a:ea typeface="+mn-ea"/>
                      <a:cs typeface="Glegoo"/>
                    </a:endParaRPr>
                  </a:p>
                </c:rich>
              </c:tx>
              <c:spPr>
                <a:solidFill>
                  <a:srgbClr val="1399EE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5189293148701197"/>
                  <c:y val="6.6150967240206096E-2"/>
                </c:manualLayout>
              </c:layout>
              <c:tx>
                <c:rich>
                  <a:bodyPr vertOverflow="ellipsis" anchor="ctr" anchorCtr="1"/>
                  <a:lstStyle/>
                  <a:p>
                    <a:pPr>
                      <a:defRPr sz="1200" b="0" i="0">
                        <a:solidFill>
                          <a:srgbClr val="FFFFFF"/>
                        </a:solidFill>
                        <a:latin typeface="+mn-ea"/>
                        <a:ea typeface="+mn-ea"/>
                        <a:cs typeface="Glegoo"/>
                      </a:defRPr>
                    </a:pPr>
                    <a:r>
                      <a:rPr lang="en-US" sz="1200" dirty="0">
                        <a:latin typeface="+mn-ea"/>
                        <a:ea typeface="+mn-ea"/>
                        <a:cs typeface="Glegoo"/>
                      </a:rPr>
                      <a:t>40%</a:t>
                    </a:r>
                    <a:endParaRPr lang="en-US" dirty="0">
                      <a:latin typeface="+mn-ea"/>
                      <a:ea typeface="+mn-ea"/>
                      <a:cs typeface="Glegoo"/>
                    </a:endParaRPr>
                  </a:p>
                </c:rich>
              </c:tx>
              <c:spPr>
                <a:solidFill>
                  <a:srgbClr val="1399EE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1399EE"/>
              </a:solidFill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tx1"/>
                    </a:solidFill>
                    <a:latin typeface="+mn-ea"/>
                    <a:ea typeface="+mn-ea"/>
                    <a:cs typeface="Glegoo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0000000000001"/>
          <c:y val="2.5000000000000001E-2"/>
          <c:w val="0.74"/>
          <c:h val="0.925000000000000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70C0"/>
            </a:solidFill>
            <a:effectLst/>
          </c:spPr>
          <c:dPt>
            <c:idx val="0"/>
            <c:bubble3D val="0"/>
            <c:spPr>
              <a:solidFill>
                <a:srgbClr val="52658D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1399EE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100" b="0" i="0">
                    <a:solidFill>
                      <a:schemeClr val="bg1"/>
                    </a:solidFill>
                    <a:latin typeface="+mn-ea"/>
                    <a:ea typeface="+mn-ea"/>
                    <a:cs typeface="Glegoo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3929189702299"/>
          <c:y val="4.9733958787066497E-2"/>
          <c:w val="0.74335120343999594"/>
          <c:h val="0.8920214441279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52658D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Pt>
            <c:idx val="3"/>
            <c:bubble3D val="0"/>
            <c:spPr>
              <a:solidFill>
                <a:srgbClr val="1399EE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</c:dPt>
          <c:dLbls>
            <c:dLbl>
              <c:idx val="0"/>
              <c:tx>
                <c:rich>
                  <a:bodyPr vertOverflow="ellipsis" anchor="ctr" anchorCtr="1"/>
                  <a:lstStyle/>
                  <a:p>
                    <a:r>
                      <a:rPr lang="en-US" dirty="0">
                        <a:latin typeface="Calibri"/>
                        <a:cs typeface="Calibri"/>
                      </a:rPr>
                      <a:t>58%</a:t>
                    </a:r>
                    <a:endParaRPr lang="en-US" dirty="0">
                      <a:latin typeface="Calibri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vertOverflow="ellipsis" anchor="ctr" anchorCtr="1"/>
                  <a:lstStyle/>
                  <a:p>
                    <a:r>
                      <a:rPr lang="en-US" dirty="0">
                        <a:latin typeface="Calibri"/>
                        <a:cs typeface="Calibri"/>
                      </a:rPr>
                      <a:t>23%</a:t>
                    </a:r>
                    <a:endParaRPr lang="en-US" dirty="0">
                      <a:latin typeface="Glegoo"/>
                      <a:cs typeface="Glegoo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vertOverflow="ellipsis" anchor="ctr" anchorCtr="1"/>
                  <a:lstStyle/>
                  <a:p>
                    <a:r>
                      <a:rPr lang="en-US" dirty="0">
                        <a:latin typeface="Calibri"/>
                        <a:cs typeface="Calibri"/>
                      </a:rPr>
                      <a:t>10%</a:t>
                    </a:r>
                    <a:endParaRPr lang="en-US" dirty="0">
                      <a:latin typeface="Calibri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vertOverflow="ellipsis" anchor="ctr" anchorCtr="1"/>
                  <a:lstStyle/>
                  <a:p>
                    <a:r>
                      <a:rPr lang="en-US" dirty="0">
                        <a:latin typeface="Calibri"/>
                        <a:cs typeface="Calibri"/>
                      </a:rPr>
                      <a:t>9%</a:t>
                    </a:r>
                    <a:endParaRPr lang="en-US" dirty="0">
                      <a:latin typeface="Calibri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100" b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33882128370301E-2"/>
          <c:y val="0.14580609832375199"/>
          <c:w val="0.84340730136005704"/>
          <c:h val="0.6925245990606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effectLst/>
          </c:spPr>
          <c:dPt>
            <c:idx val="0"/>
            <c:bubble3D val="0"/>
            <c:spPr>
              <a:solidFill>
                <a:srgbClr val="CFD6DC"/>
              </a:solidFill>
              <a:ln w="76200">
                <a:solidFill>
                  <a:srgbClr val="EAEAEA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1399EE"/>
              </a:solidFill>
              <a:ln w="107950" cmpd="sng">
                <a:solidFill>
                  <a:srgbClr val="1399EE"/>
                </a:solidFill>
                <a:miter lim="800000"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333280839895001"/>
                  <c:y val="-6.38193401666992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line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bg1"/>
                    </a:solidFill>
                    <a:latin typeface="Futura LT Book" pitchFamily="2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67125984251997E-2"/>
          <c:y val="0.168488313960755"/>
          <c:w val="0.95063287401574803"/>
          <c:h val="0.69695413073365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19050" cmpd="sng">
              <a:solidFill>
                <a:srgbClr val="1399EE"/>
              </a:solidFill>
            </a:ln>
            <a:effectLst/>
          </c:spPr>
          <c:marker>
            <c:symbol val="circle"/>
            <c:size val="7"/>
            <c:spPr>
              <a:solidFill>
                <a:sysClr val="window" lastClr="FFFFFF">
                  <a:lumMod val="95000"/>
                </a:sysClr>
              </a:solidFill>
              <a:ln w="19050" cmpd="sng">
                <a:solidFill>
                  <a:srgbClr val="1399E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legoo"/>
                    <a:cs typeface="Glegoo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7.6</c:v>
                </c:pt>
                <c:pt idx="6">
                  <c:v>2.2000000000000002</c:v>
                </c:pt>
                <c:pt idx="7">
                  <c:v>7</c:v>
                </c:pt>
                <c:pt idx="8">
                  <c:v>16</c:v>
                </c:pt>
                <c:pt idx="9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prstDash val="solid"/>
            </a:ln>
            <a:effectLst/>
          </c:spPr>
        </c:dropLines>
        <c:marker val="1"/>
        <c:smooth val="0"/>
        <c:axId val="964661344"/>
        <c:axId val="967784672"/>
      </c:lineChart>
      <c:catAx>
        <c:axId val="9646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900" b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  <a:cs typeface="Calibri"/>
              </a:defRPr>
            </a:pPr>
            <a:endParaRPr lang="zh-CN"/>
          </a:p>
        </c:txPr>
        <c:crossAx val="967784672"/>
        <c:crosses val="autoZero"/>
        <c:auto val="1"/>
        <c:lblAlgn val="ctr"/>
        <c:lblOffset val="100"/>
        <c:tickMarkSkip val="1"/>
        <c:noMultiLvlLbl val="0"/>
      </c:catAx>
      <c:valAx>
        <c:axId val="967784672"/>
        <c:scaling>
          <c:orientation val="minMax"/>
        </c:scaling>
        <c:delete val="0"/>
        <c:axPos val="l"/>
        <c:majorGridlines>
          <c:spPr>
            <a:ln>
              <a:noFil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100" b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46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67125984251997E-2"/>
          <c:y val="0.168488313960755"/>
          <c:w val="0.95063287401574803"/>
          <c:h val="0.69695413073365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mpd="sng">
              <a:solidFill>
                <a:srgbClr val="FFFFFF"/>
              </a:solidFill>
            </a:ln>
            <a:effectLst/>
          </c:spPr>
          <c:marker>
            <c:symbol val="circle"/>
            <c:size val="7"/>
            <c:spPr>
              <a:solidFill>
                <a:srgbClr val="52658D"/>
              </a:solidFill>
              <a:ln w="19050" cmpd="sng">
                <a:solidFill>
                  <a:srgbClr val="FFFF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rgbClr val="FFFFFF"/>
                    </a:solidFill>
                    <a:latin typeface="+mn-ea"/>
                    <a:ea typeface="+mn-ea"/>
                    <a:cs typeface="Glegoo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RG</c:v>
                </c:pt>
                <c:pt idx="1">
                  <c:v>DP</c:v>
                </c:pt>
                <c:pt idx="2">
                  <c:v>FP</c:v>
                </c:pt>
                <c:pt idx="3">
                  <c:v>GH</c:v>
                </c:pt>
                <c:pt idx="4">
                  <c:v>JK</c:v>
                </c:pt>
                <c:pt idx="5">
                  <c:v>LZ</c:v>
                </c:pt>
                <c:pt idx="6">
                  <c:v>XC</c:v>
                </c:pt>
                <c:pt idx="7">
                  <c:v>VB</c:v>
                </c:pt>
                <c:pt idx="8">
                  <c:v>NM</c:v>
                </c:pt>
                <c:pt idx="9">
                  <c:v>QW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7.6</c:v>
                </c:pt>
                <c:pt idx="6">
                  <c:v>2.2000000000000002</c:v>
                </c:pt>
                <c:pt idx="7">
                  <c:v>7</c:v>
                </c:pt>
                <c:pt idx="8">
                  <c:v>16</c:v>
                </c:pt>
                <c:pt idx="9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prstDash val="solid"/>
            </a:ln>
            <a:effectLst/>
          </c:spPr>
        </c:dropLines>
        <c:marker val="1"/>
        <c:smooth val="0"/>
        <c:axId val="967786912"/>
        <c:axId val="967787472"/>
      </c:lineChart>
      <c:catAx>
        <c:axId val="96778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7787472"/>
        <c:crosses val="autoZero"/>
        <c:auto val="1"/>
        <c:lblAlgn val="ctr"/>
        <c:lblOffset val="100"/>
        <c:tickMarkSkip val="1"/>
        <c:noMultiLvlLbl val="0"/>
      </c:catAx>
      <c:valAx>
        <c:axId val="967787472"/>
        <c:scaling>
          <c:orientation val="minMax"/>
        </c:scaling>
        <c:delete val="0"/>
        <c:axPos val="l"/>
        <c:majorGridlines>
          <c:spPr>
            <a:ln>
              <a:solidFill>
                <a:srgbClr val="48597F"/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800" b="0">
                <a:solidFill>
                  <a:schemeClr val="bg1">
                    <a:lumMod val="95000"/>
                  </a:schemeClr>
                </a:solidFill>
                <a:latin typeface="Glegoo"/>
                <a:cs typeface="Glegoo"/>
              </a:defRPr>
            </a:pPr>
            <a:endParaRPr lang="zh-CN"/>
          </a:p>
        </c:txPr>
        <c:crossAx val="96778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</a:defRPr>
      </a:pPr>
      <a:endParaRPr lang="zh-CN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</cdr:x>
      <cdr:y>0.25</cdr:y>
    </cdr:from>
    <cdr:to>
      <cdr:x>0.7</cdr:x>
      <cdr:y>0.7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1219200" y="762000"/>
          <a:ext cx="14478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en-US" sz="1100" dirty="0"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0.19922</cdr:x>
      <cdr:y>0.51608</cdr:y>
    </cdr:from>
    <cdr:to>
      <cdr:x>0.83922</cdr:x>
      <cdr:y>0.67488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304800" y="990600"/>
          <a:ext cx="979183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zh-CN" altLang="en-US" sz="1050" dirty="0" smtClean="0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Glegoo"/>
            </a:rPr>
            <a:t>添加标题</a:t>
          </a:r>
          <a:endParaRPr lang="en-US" sz="1050" dirty="0" smtClean="0">
            <a:solidFill>
              <a:srgbClr val="404040"/>
            </a:solidFill>
            <a:latin typeface="微软雅黑" pitchFamily="34" charset="-122"/>
            <a:ea typeface="微软雅黑" pitchFamily="34" charset="-122"/>
            <a:cs typeface="Glegoo"/>
          </a:endParaRPr>
        </a:p>
        <a:p xmlns:a="http://schemas.openxmlformats.org/drawingml/2006/main">
          <a:pPr algn="ctr"/>
          <a:endParaRPr lang="en-US" sz="1100" dirty="0">
            <a:solidFill>
              <a:srgbClr val="404040"/>
            </a:solidFill>
            <a:latin typeface="微软雅黑" pitchFamily="34" charset="-122"/>
            <a:ea typeface="微软雅黑" pitchFamily="34" charset="-122"/>
            <a:cs typeface="Glegoo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0.19922</cdr:x>
      <cdr:y>0.51608</cdr:y>
    </cdr:from>
    <cdr:to>
      <cdr:x>0.83922</cdr:x>
      <cdr:y>0.67488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304801" y="990600"/>
          <a:ext cx="979183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zh-CN" altLang="en-US" sz="1050" dirty="0" smtClean="0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Glegoo"/>
            </a:rPr>
            <a:t>添加标题</a:t>
          </a:r>
          <a:endParaRPr lang="en-US" sz="1050" dirty="0" smtClean="0">
            <a:solidFill>
              <a:srgbClr val="404040"/>
            </a:solidFill>
            <a:latin typeface="微软雅黑" pitchFamily="34" charset="-122"/>
            <a:ea typeface="微软雅黑" pitchFamily="34" charset="-122"/>
            <a:cs typeface="Glegoo"/>
          </a:endParaRPr>
        </a:p>
        <a:p xmlns:a="http://schemas.openxmlformats.org/drawingml/2006/main">
          <a:pPr algn="ctr"/>
          <a:endParaRPr lang="en-US" sz="1100" dirty="0">
            <a:solidFill>
              <a:srgbClr val="404040"/>
            </a:solidFill>
            <a:latin typeface="微软雅黑" pitchFamily="34" charset="-122"/>
            <a:ea typeface="微软雅黑" pitchFamily="34" charset="-122"/>
            <a:cs typeface="Glegoo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0.19922</cdr:x>
      <cdr:y>0.51608</cdr:y>
    </cdr:from>
    <cdr:to>
      <cdr:x>0.83922</cdr:x>
      <cdr:y>0.67488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304802" y="990600"/>
          <a:ext cx="979183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zh-CN" altLang="en-US" sz="1050" dirty="0" smtClean="0">
              <a:solidFill>
                <a:srgbClr val="404040"/>
              </a:solidFill>
              <a:latin typeface="Glegoo"/>
              <a:cs typeface="Glegoo"/>
            </a:rPr>
            <a:t>添加标题</a:t>
          </a:r>
          <a:endParaRPr lang="en-US" sz="1050" dirty="0" smtClean="0">
            <a:solidFill>
              <a:srgbClr val="404040"/>
            </a:solidFill>
            <a:latin typeface="Glegoo"/>
            <a:cs typeface="Glegoo"/>
          </a:endParaRPr>
        </a:p>
        <a:p xmlns:a="http://schemas.openxmlformats.org/drawingml/2006/main">
          <a:pPr algn="ctr"/>
          <a:endParaRPr lang="en-US" sz="1100" dirty="0">
            <a:solidFill>
              <a:srgbClr val="404040"/>
            </a:solidFill>
            <a:latin typeface="Glegoo"/>
            <a:cs typeface="Glegoo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0.19922</cdr:x>
      <cdr:y>0.51608</cdr:y>
    </cdr:from>
    <cdr:to>
      <cdr:x>0.83922</cdr:x>
      <cdr:y>0.67488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304801" y="990600"/>
          <a:ext cx="979183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zh-CN" altLang="en-US" sz="1050" dirty="0" smtClean="0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Glegoo"/>
            </a:rPr>
            <a:t>添加标题</a:t>
          </a:r>
          <a:endParaRPr lang="en-US" sz="1050" dirty="0" smtClean="0">
            <a:solidFill>
              <a:srgbClr val="404040"/>
            </a:solidFill>
            <a:latin typeface="微软雅黑" pitchFamily="34" charset="-122"/>
            <a:ea typeface="微软雅黑" pitchFamily="34" charset="-122"/>
            <a:cs typeface="Glegoo"/>
          </a:endParaRPr>
        </a:p>
        <a:p xmlns:a="http://schemas.openxmlformats.org/drawingml/2006/main">
          <a:pPr algn="ctr"/>
          <a:endParaRPr lang="en-US" sz="1100" dirty="0">
            <a:solidFill>
              <a:srgbClr val="404040"/>
            </a:solidFill>
            <a:latin typeface="微软雅黑" pitchFamily="34" charset="-122"/>
            <a:ea typeface="微软雅黑" pitchFamily="34" charset="-122"/>
            <a:cs typeface="Glegoo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82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D0FC4-79A4-4CD6-9D21-6D2AFDDF42E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829E4-7B8F-48ED-BCF8-1C0A3C64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3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/>
              <a:t>http://meihua.docer.com/</a:t>
            </a:r>
            <a:endParaRPr lang="zh-CN" altLang="en-US"/>
          </a:p>
        </p:txBody>
      </p:sp>
      <p:sp>
        <p:nvSpPr>
          <p:cNvPr id="1331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fld id="{18C765C7-F05C-4732-9BB2-6BA685FD7E24}" type="slidenum">
              <a:rPr lang="zh-CN" altLang="en-US" sz="1200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5401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5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9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ie 4"/>
          <p:cNvSpPr/>
          <p:nvPr userDrawn="1"/>
        </p:nvSpPr>
        <p:spPr>
          <a:xfrm rot="5400000" flipH="1" flipV="1">
            <a:off x="-623887" y="1947863"/>
            <a:ext cx="1247774" cy="1247774"/>
          </a:xfrm>
          <a:prstGeom prst="pie">
            <a:avLst>
              <a:gd name="adj1" fmla="val 0"/>
              <a:gd name="adj2" fmla="val 10782358"/>
            </a:avLst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e 4"/>
          <p:cNvSpPr/>
          <p:nvPr userDrawn="1"/>
        </p:nvSpPr>
        <p:spPr>
          <a:xfrm rot="16200000" flipV="1">
            <a:off x="8520113" y="1947863"/>
            <a:ext cx="1247774" cy="1247774"/>
          </a:xfrm>
          <a:prstGeom prst="pie">
            <a:avLst>
              <a:gd name="adj1" fmla="val 0"/>
              <a:gd name="adj2" fmla="val 10782358"/>
            </a:avLst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459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657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5260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7241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592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790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8600"/>
            <a:ext cx="9144000" cy="2266950"/>
          </a:xfrm>
          <a:prstGeom prst="rect">
            <a:avLst/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Glegoo"/>
                <a:cs typeface="Glegoo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241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5049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5049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29527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29527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33400" y="0"/>
            <a:ext cx="43434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5400" y="666750"/>
            <a:ext cx="3581400" cy="85725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05400" y="1257300"/>
            <a:ext cx="2188633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9050"/>
            <a:ext cx="9144000" cy="51625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38350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1352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06831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097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5400" y="666750"/>
            <a:ext cx="3581400" cy="85725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05400" y="1257300"/>
            <a:ext cx="2188633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837540"/>
            <a:ext cx="0" cy="16559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861337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5476" y="158750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4" y="1854987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79" y="1581149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152"/>
            <a:ext cx="3924300" cy="2325687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347913"/>
            <a:ext cx="2971800" cy="83343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254125"/>
            <a:ext cx="8229600" cy="479425"/>
          </a:xfr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buNone/>
              <a:defRPr sz="1050">
                <a:solidFill>
                  <a:srgbClr val="595959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119312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409950"/>
            <a:ext cx="2971800" cy="83343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181350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1219201" y="3709988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819400" y="3714750"/>
            <a:ext cx="1613026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1206358" y="31813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1219200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Calibri"/>
                <a:ea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819400" y="3181350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83224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Calibri"/>
                <a:ea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419600" y="3714750"/>
            <a:ext cx="1675229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419600" y="3181350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43244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Calibri"/>
                <a:ea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5943600" y="3714750"/>
            <a:ext cx="1751964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5943600" y="3181350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595644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Calibri"/>
                <a:ea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1295400" y="1581150"/>
            <a:ext cx="16002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895600" y="1581150"/>
            <a:ext cx="16002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495800" y="1581150"/>
            <a:ext cx="16002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096000" y="1581150"/>
            <a:ext cx="16002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44557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97180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0" y="1504950"/>
            <a:ext cx="9144000" cy="363855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7794"/>
            <a:ext cx="4038600" cy="292655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>
              <a:defRPr sz="1400">
                <a:solidFill>
                  <a:srgbClr val="7F7F7F"/>
                </a:solidFill>
              </a:defRPr>
            </a:lvl2pPr>
            <a:lvl3pPr>
              <a:defRPr sz="1200">
                <a:solidFill>
                  <a:srgbClr val="7F7F7F"/>
                </a:solidFill>
              </a:defRPr>
            </a:lvl3pPr>
            <a:lvl4pPr>
              <a:defRPr sz="1100">
                <a:solidFill>
                  <a:srgbClr val="7F7F7F"/>
                </a:solidFill>
              </a:defRPr>
            </a:lvl4pPr>
            <a:lvl5pPr>
              <a:defRPr sz="11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794"/>
            <a:ext cx="4038600" cy="292655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>
              <a:defRPr sz="1400">
                <a:solidFill>
                  <a:srgbClr val="7F7F7F"/>
                </a:solidFill>
              </a:defRPr>
            </a:lvl2pPr>
            <a:lvl3pPr>
              <a:defRPr sz="1200">
                <a:solidFill>
                  <a:srgbClr val="7F7F7F"/>
                </a:solidFill>
              </a:defRPr>
            </a:lvl3pPr>
            <a:lvl4pPr>
              <a:defRPr sz="1100">
                <a:solidFill>
                  <a:srgbClr val="7F7F7F"/>
                </a:solidFill>
              </a:defRPr>
            </a:lvl4pPr>
            <a:lvl5pPr>
              <a:defRPr sz="11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992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</p:spPr>
        <p:txBody>
          <a:bodyPr>
            <a:normAutofit/>
          </a:bodyPr>
          <a:lstStyle>
            <a:lvl1pPr>
              <a:defRPr sz="1400">
                <a:solidFill>
                  <a:srgbClr val="7F7F7F"/>
                </a:solidFill>
              </a:defRPr>
            </a:lvl1pPr>
            <a:lvl2pPr>
              <a:defRPr sz="1200">
                <a:solidFill>
                  <a:srgbClr val="7F7F7F"/>
                </a:solidFill>
              </a:defRPr>
            </a:lvl2pPr>
            <a:lvl3pPr>
              <a:defRPr sz="1100">
                <a:solidFill>
                  <a:srgbClr val="7F7F7F"/>
                </a:solidFill>
              </a:defRPr>
            </a:lvl3pPr>
            <a:lvl4pPr>
              <a:defRPr sz="1050">
                <a:solidFill>
                  <a:srgbClr val="7F7F7F"/>
                </a:solidFill>
              </a:defRPr>
            </a:lvl4pPr>
            <a:lvl5pPr>
              <a:defRPr sz="105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32992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09750"/>
            <a:ext cx="4041775" cy="2784872"/>
          </a:xfrm>
        </p:spPr>
        <p:txBody>
          <a:bodyPr>
            <a:normAutofit/>
          </a:bodyPr>
          <a:lstStyle>
            <a:lvl1pPr>
              <a:defRPr sz="1400">
                <a:solidFill>
                  <a:srgbClr val="7F7F7F"/>
                </a:solidFill>
              </a:defRPr>
            </a:lvl1pPr>
            <a:lvl2pPr>
              <a:defRPr sz="1200">
                <a:solidFill>
                  <a:srgbClr val="7F7F7F"/>
                </a:solidFill>
              </a:defRPr>
            </a:lvl2pPr>
            <a:lvl3pPr>
              <a:defRPr sz="1100">
                <a:solidFill>
                  <a:srgbClr val="7F7F7F"/>
                </a:solidFill>
              </a:defRPr>
            </a:lvl3pPr>
            <a:lvl4pPr>
              <a:defRPr sz="1050">
                <a:solidFill>
                  <a:srgbClr val="7F7F7F"/>
                </a:solidFill>
              </a:defRPr>
            </a:lvl4pPr>
            <a:lvl5pPr>
              <a:defRPr sz="105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  <a:ln>
            <a:noFill/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552878" cy="3562350"/>
          </a:xfrm>
          <a:prstGeom prst="rect">
            <a:avLst/>
          </a:prstGeom>
        </p:spPr>
      </p:pic>
      <p:sp>
        <p:nvSpPr>
          <p:cNvPr id="19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3505200" y="1676400"/>
            <a:ext cx="1956816" cy="2419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71600" y="2190750"/>
            <a:ext cx="2667000" cy="685800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2876550"/>
            <a:ext cx="2667000" cy="68580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552878" cy="3562350"/>
          </a:xfrm>
          <a:prstGeom prst="rect">
            <a:avLst/>
          </a:prstGeom>
        </p:spPr>
      </p:pic>
      <p:sp>
        <p:nvSpPr>
          <p:cNvPr id="19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3505200" y="1676400"/>
            <a:ext cx="1956816" cy="2419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295400" y="2876550"/>
            <a:ext cx="6324600" cy="68580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295400" y="2190750"/>
            <a:ext cx="6324600" cy="685800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552878" cy="3562350"/>
          </a:xfrm>
          <a:prstGeom prst="rect">
            <a:avLst/>
          </a:prstGeom>
        </p:spPr>
      </p:pic>
      <p:sp>
        <p:nvSpPr>
          <p:cNvPr id="17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3505200" y="1676400"/>
            <a:ext cx="1956816" cy="2419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62000" y="2038350"/>
            <a:ext cx="3429000" cy="99060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762000" y="1809750"/>
            <a:ext cx="22860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52550"/>
            <a:ext cx="2552878" cy="3562350"/>
          </a:xfrm>
          <a:prstGeom prst="rect">
            <a:avLst/>
          </a:prstGeom>
        </p:spPr>
      </p:pic>
      <p:sp>
        <p:nvSpPr>
          <p:cNvPr id="22" name="Picture Placeholder 20"/>
          <p:cNvSpPr>
            <a:spLocks noGrp="1"/>
          </p:cNvSpPr>
          <p:nvPr>
            <p:ph type="pic" sz="quarter" idx="31"/>
          </p:nvPr>
        </p:nvSpPr>
        <p:spPr>
          <a:xfrm>
            <a:off x="5410200" y="1733550"/>
            <a:ext cx="1956816" cy="2419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809750"/>
            <a:ext cx="9144000" cy="1524000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828800" y="3325812"/>
            <a:ext cx="2362200" cy="3841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828800" y="3859212"/>
            <a:ext cx="2590800" cy="4651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Calibri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143000" y="2208212"/>
            <a:ext cx="3429000" cy="1041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Calibri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1143000" y="1954212"/>
            <a:ext cx="23622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Glegoo"/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7816"/>
          <a:stretch>
            <a:fillRect/>
          </a:stretch>
        </p:blipFill>
        <p:spPr>
          <a:xfrm>
            <a:off x="4835244" y="1428750"/>
            <a:ext cx="1602039" cy="3352800"/>
          </a:xfrm>
          <a:prstGeom prst="rect">
            <a:avLst/>
          </a:prstGeom>
        </p:spPr>
      </p:pic>
      <p:sp>
        <p:nvSpPr>
          <p:cNvPr id="27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5029200" y="1962150"/>
            <a:ext cx="1247554" cy="2286000"/>
          </a:xfrm>
        </p:spPr>
        <p:txBody>
          <a:bodyPr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7816"/>
          <a:stretch>
            <a:fillRect/>
          </a:stretch>
        </p:blipFill>
        <p:spPr>
          <a:xfrm>
            <a:off x="6475161" y="1428750"/>
            <a:ext cx="1602039" cy="3352800"/>
          </a:xfrm>
          <a:prstGeom prst="rect">
            <a:avLst/>
          </a:prstGeom>
        </p:spPr>
      </p:pic>
      <p:sp>
        <p:nvSpPr>
          <p:cNvPr id="29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6669117" y="1962150"/>
            <a:ext cx="1247554" cy="228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1152"/>
            <a:ext cx="4419600" cy="2562857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81126" y="1809750"/>
            <a:ext cx="3167074" cy="2028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0" y="2244725"/>
            <a:ext cx="2971800" cy="1774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0" y="1962150"/>
            <a:ext cx="2971800" cy="3270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5DF95-D547-449A-B910-FD2F068A326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15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9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1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4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14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8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5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3456622"/>
            <a:ext cx="2276856" cy="170592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3456622"/>
            <a:ext cx="2276856" cy="170592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3455670"/>
            <a:ext cx="2276856" cy="170592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3455670"/>
            <a:ext cx="2286000" cy="1705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73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12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61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504950"/>
            <a:ext cx="2276856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504950"/>
            <a:ext cx="2276856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504950"/>
            <a:ext cx="22860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352550"/>
            <a:ext cx="2671762" cy="30067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1817688"/>
            <a:ext cx="2127250" cy="830262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1809750"/>
            <a:ext cx="2127250" cy="830262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405328"/>
            <a:ext cx="2127250" cy="830262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397390"/>
            <a:ext cx="2127250" cy="830262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733800" y="1517508"/>
            <a:ext cx="1600200" cy="3081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400800" y="1517508"/>
            <a:ext cx="1600200" cy="3081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733800" y="3101835"/>
            <a:ext cx="1600200" cy="3081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400800" y="3101835"/>
            <a:ext cx="1600200" cy="3081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c-Flat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52550"/>
            <a:ext cx="4038600" cy="3269432"/>
          </a:xfrm>
          <a:prstGeom prst="rect">
            <a:avLst/>
          </a:prstGeom>
        </p:spPr>
      </p:pic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95600" y="1581150"/>
            <a:ext cx="3581400" cy="20574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2362200" cy="2266950"/>
          </a:xfrm>
        </p:spPr>
        <p:txBody>
          <a:bodyPr>
            <a:normAutofit/>
          </a:bodyPr>
          <a:lstStyle>
            <a:lvl1pPr algn="l">
              <a:lnSpc>
                <a:spcPts val="1400"/>
              </a:lnSpc>
              <a:buNone/>
              <a:defRPr sz="105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1139952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057400"/>
            <a:ext cx="2362200" cy="2266950"/>
          </a:xfrm>
        </p:spPr>
        <p:txBody>
          <a:bodyPr>
            <a:normAutofit/>
          </a:bodyPr>
          <a:lstStyle>
            <a:lvl1pPr algn="l">
              <a:lnSpc>
                <a:spcPts val="1400"/>
              </a:lnSpc>
              <a:buNone/>
              <a:defRPr sz="105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57400"/>
            <a:ext cx="2362200" cy="2266950"/>
          </a:xfrm>
        </p:spPr>
        <p:txBody>
          <a:bodyPr>
            <a:normAutofit/>
          </a:bodyPr>
          <a:lstStyle>
            <a:lvl1pPr algn="l">
              <a:lnSpc>
                <a:spcPts val="1400"/>
              </a:lnSpc>
              <a:buNone/>
              <a:defRPr sz="105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8862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7818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15049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205359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26479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31813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37147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4693920" y="15049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Content Placeholder 6"/>
          <p:cNvSpPr>
            <a:spLocks noGrp="1"/>
          </p:cNvSpPr>
          <p:nvPr>
            <p:ph sz="quarter" idx="70" hasCustomPrompt="1"/>
          </p:nvPr>
        </p:nvSpPr>
        <p:spPr>
          <a:xfrm>
            <a:off x="4693920" y="205359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Content Placeholder 6"/>
          <p:cNvSpPr>
            <a:spLocks noGrp="1"/>
          </p:cNvSpPr>
          <p:nvPr>
            <p:ph sz="quarter" idx="71" hasCustomPrompt="1"/>
          </p:nvPr>
        </p:nvSpPr>
        <p:spPr>
          <a:xfrm>
            <a:off x="4693920" y="26479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4693920" y="31813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Content Placeholder 6"/>
          <p:cNvSpPr>
            <a:spLocks noGrp="1"/>
          </p:cNvSpPr>
          <p:nvPr>
            <p:ph sz="quarter" idx="73" hasCustomPrompt="1"/>
          </p:nvPr>
        </p:nvSpPr>
        <p:spPr>
          <a:xfrm>
            <a:off x="4693920" y="37147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k.jpg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4" name="Pie 13"/>
          <p:cNvSpPr/>
          <p:nvPr userDrawn="1"/>
        </p:nvSpPr>
        <p:spPr>
          <a:xfrm flipH="1" flipV="1">
            <a:off x="4252913" y="4824413"/>
            <a:ext cx="638174" cy="638174"/>
          </a:xfrm>
          <a:prstGeom prst="pie">
            <a:avLst>
              <a:gd name="adj1" fmla="val 0"/>
              <a:gd name="adj2" fmla="val 10782358"/>
            </a:avLst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0" i="0" kern="1200">
          <a:solidFill>
            <a:srgbClr val="48597F"/>
          </a:solidFill>
          <a:effectLst/>
          <a:latin typeface="Lato Light"/>
          <a:ea typeface="Calibri"/>
          <a:cs typeface="Lato Light"/>
        </a:defRPr>
      </a:lvl1pPr>
    </p:titleStyle>
    <p:bodyStyle>
      <a:lvl1pPr marL="342900" indent="-34290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–"/>
        <a:defRPr sz="11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»"/>
        <a:defRPr sz="11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4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桌面\背景图\245617be4cbc2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0"/>
            <a:ext cx="9146689" cy="51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689217" y="548041"/>
            <a:ext cx="4079784" cy="4042238"/>
          </a:xfrm>
          <a:prstGeom prst="ellipse">
            <a:avLst/>
          </a:prstGeom>
          <a:solidFill>
            <a:srgbClr val="48597F">
              <a:alpha val="5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42257" y="2224151"/>
            <a:ext cx="2973705" cy="1718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4859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cs typeface="Roboto Light"/>
              </a:rPr>
              <a:t>项目评估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rgbClr val="4859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cs typeface="Roboto Light"/>
              </a:rPr>
              <a:t>营销策划</a:t>
            </a:r>
          </a:p>
          <a:p>
            <a:pPr algn="ctr">
              <a:defRPr/>
            </a:pPr>
            <a:r>
              <a:rPr lang="en-US" altLang="zh-CN" sz="2400" dirty="0">
                <a:ln w="3175">
                  <a:noFill/>
                </a:ln>
                <a:solidFill>
                  <a:srgbClr val="4859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rPr>
              <a:t>POWERPOINT TEMPLATE</a:t>
            </a:r>
          </a:p>
        </p:txBody>
      </p:sp>
      <p:sp>
        <p:nvSpPr>
          <p:cNvPr id="7" name="矩形 6"/>
          <p:cNvSpPr/>
          <p:nvPr/>
        </p:nvSpPr>
        <p:spPr>
          <a:xfrm>
            <a:off x="1612985" y="1288048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  <a:cs typeface="Roboto Light"/>
              </a:rPr>
              <a:t>LOGO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08526" y="2152144"/>
            <a:ext cx="30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10</a:t>
            </a:fld>
            <a:endParaRPr lang="en-US" dirty="0">
              <a:latin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419350"/>
            <a:ext cx="1295400" cy="914400"/>
          </a:xfrm>
          <a:prstGeom prst="rect">
            <a:avLst/>
          </a:prstGeom>
          <a:solidFill>
            <a:srgbClr val="739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+mn-ea"/>
                <a:cs typeface="Lato Light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latin typeface="+mn-ea"/>
                <a:cs typeface="Lato Light"/>
              </a:rPr>
              <a:t>0</a:t>
            </a:r>
            <a:r>
              <a:rPr 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%</a:t>
            </a:r>
            <a:endParaRPr lang="en-US" sz="1000" dirty="0">
              <a:solidFill>
                <a:schemeClr val="bg1"/>
              </a:solidFill>
              <a:latin typeface="+mn-ea"/>
              <a:cs typeface="Lato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6600" y="2419350"/>
            <a:ext cx="1295400" cy="30480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+mn-ea"/>
                <a:cs typeface="Lato Light"/>
              </a:rPr>
              <a:t>20</a:t>
            </a:r>
            <a:r>
              <a:rPr 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%</a:t>
            </a:r>
            <a:endParaRPr lang="en-US" sz="1000" dirty="0">
              <a:solidFill>
                <a:schemeClr val="bg1"/>
              </a:solidFill>
              <a:latin typeface="+mn-ea"/>
              <a:cs typeface="Lato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2419350"/>
            <a:ext cx="1295400" cy="457200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+mn-ea"/>
                <a:cs typeface="Lato Light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+mn-ea"/>
                <a:cs typeface="Lato Light"/>
              </a:rPr>
              <a:t>0</a:t>
            </a:r>
            <a:r>
              <a:rPr 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%</a:t>
            </a:r>
            <a:endParaRPr lang="en-US" sz="1000" dirty="0">
              <a:solidFill>
                <a:schemeClr val="bg1"/>
              </a:solidFill>
              <a:latin typeface="+mn-ea"/>
              <a:cs typeface="Lato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7400" y="2419350"/>
            <a:ext cx="1295400" cy="609600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+mn-ea"/>
                <a:cs typeface="Lato Light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+mn-ea"/>
                <a:cs typeface="Lato Light"/>
              </a:rPr>
              <a:t>0</a:t>
            </a:r>
            <a:r>
              <a:rPr 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%</a:t>
            </a:r>
            <a:endParaRPr lang="en-US" sz="1000" dirty="0">
              <a:solidFill>
                <a:schemeClr val="bg1"/>
              </a:solidFill>
              <a:latin typeface="+mn-ea"/>
              <a:cs typeface="Lato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2000" y="2419350"/>
            <a:ext cx="1295400" cy="1219200"/>
          </a:xfrm>
          <a:prstGeom prst="rect">
            <a:avLst/>
          </a:prstGeom>
          <a:solidFill>
            <a:srgbClr val="739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+mn-ea"/>
                <a:cs typeface="Lato Light"/>
              </a:rPr>
              <a:t>8</a:t>
            </a:r>
            <a:r>
              <a:rPr lang="en-US" sz="1600" dirty="0" smtClean="0">
                <a:solidFill>
                  <a:schemeClr val="bg1"/>
                </a:solidFill>
                <a:latin typeface="+mn-ea"/>
                <a:cs typeface="Lato Light"/>
              </a:rPr>
              <a:t>0</a:t>
            </a:r>
            <a:r>
              <a:rPr 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%</a:t>
            </a:r>
            <a:endParaRPr lang="en-US" sz="1000" dirty="0">
              <a:solidFill>
                <a:schemeClr val="bg1"/>
              </a:solidFill>
              <a:latin typeface="+mn-ea"/>
              <a:cs typeface="Lato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62800" y="2419350"/>
            <a:ext cx="1295400" cy="152400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+mn-ea"/>
                <a:cs typeface="Lato Light"/>
              </a:rPr>
              <a:t>100</a:t>
            </a:r>
            <a:r>
              <a:rPr 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%</a:t>
            </a:r>
            <a:endParaRPr lang="en-US" sz="1000" dirty="0">
              <a:solidFill>
                <a:schemeClr val="bg1"/>
              </a:solidFill>
              <a:latin typeface="+mn-ea"/>
              <a:cs typeface="Lato Light"/>
            </a:endParaRPr>
          </a:p>
        </p:txBody>
      </p:sp>
      <p:sp>
        <p:nvSpPr>
          <p:cNvPr id="48" name="Text Placeholder 5"/>
          <p:cNvSpPr txBox="1"/>
          <p:nvPr/>
        </p:nvSpPr>
        <p:spPr>
          <a:xfrm>
            <a:off x="609600" y="1657350"/>
            <a:ext cx="7924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>
                <a:solidFill>
                  <a:srgbClr val="7F7F7F"/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+mn-ea"/>
                <a:cs typeface="Calibri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+mn-ea"/>
                <a:cs typeface="Calibri"/>
              </a:rPr>
              <a:t>字以内，据统计每页幻灯片的最好控制在</a:t>
            </a:r>
            <a:r>
              <a:rPr lang="en-US" altLang="zh-CN" sz="1050" dirty="0">
                <a:solidFill>
                  <a:srgbClr val="7F7F7F"/>
                </a:solidFill>
                <a:latin typeface="+mn-ea"/>
                <a:cs typeface="Calibri"/>
              </a:rPr>
              <a:t>5</a:t>
            </a:r>
            <a:r>
              <a:rPr lang="zh-CN" altLang="en-US" sz="1050" dirty="0">
                <a:solidFill>
                  <a:srgbClr val="7F7F7F"/>
                </a:solidFill>
                <a:latin typeface="+mn-ea"/>
                <a:cs typeface="Calibri"/>
              </a:rPr>
              <a:t>分钟之内。此处添加详细文本描述，建议与标题相关并符合整体语言</a:t>
            </a:r>
            <a:r>
              <a:rPr lang="zh-CN" altLang="en-US" sz="1050" dirty="0" smtClean="0">
                <a:solidFill>
                  <a:srgbClr val="7F7F7F"/>
                </a:solidFill>
                <a:latin typeface="+mn-ea"/>
                <a:cs typeface="Calibri"/>
              </a:rPr>
              <a:t>风格。</a:t>
            </a:r>
            <a:endParaRPr lang="zh-CN" altLang="en-US" sz="1050" dirty="0">
              <a:solidFill>
                <a:srgbClr val="7F7F7F"/>
              </a:solidFill>
              <a:latin typeface="+mn-ea"/>
              <a:cs typeface="Calibri"/>
            </a:endParaRPr>
          </a:p>
        </p:txBody>
      </p:sp>
      <p:sp>
        <p:nvSpPr>
          <p:cNvPr id="49" name="Text Placeholder 6"/>
          <p:cNvSpPr txBox="1"/>
          <p:nvPr/>
        </p:nvSpPr>
        <p:spPr>
          <a:xfrm>
            <a:off x="609600" y="3409950"/>
            <a:ext cx="1447800" cy="32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kern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Glegoo"/>
              </a:rPr>
              <a:t>$12,989,543</a:t>
            </a:r>
            <a:endParaRPr lang="en-US" sz="1200" b="0" kern="1400" dirty="0">
              <a:solidFill>
                <a:schemeClr val="bg1">
                  <a:lumMod val="50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50" name="Text Placeholder 6"/>
          <p:cNvSpPr txBox="1"/>
          <p:nvPr/>
        </p:nvSpPr>
        <p:spPr>
          <a:xfrm>
            <a:off x="1981200" y="2876550"/>
            <a:ext cx="1447800" cy="32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kern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Glegoo"/>
              </a:rPr>
              <a:t>$1,989,543</a:t>
            </a:r>
            <a:endParaRPr lang="en-US" sz="1200" b="0" kern="1400" dirty="0">
              <a:solidFill>
                <a:schemeClr val="bg1">
                  <a:lumMod val="50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64" name="Text Placeholder 6"/>
          <p:cNvSpPr txBox="1"/>
          <p:nvPr/>
        </p:nvSpPr>
        <p:spPr>
          <a:xfrm>
            <a:off x="3276600" y="2724150"/>
            <a:ext cx="1447800" cy="32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kern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Glegoo"/>
              </a:rPr>
              <a:t>$1,989,543</a:t>
            </a:r>
            <a:endParaRPr lang="en-US" sz="1200" b="0" kern="1400" dirty="0">
              <a:solidFill>
                <a:schemeClr val="bg1">
                  <a:lumMod val="50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65" name="Text Placeholder 6"/>
          <p:cNvSpPr txBox="1"/>
          <p:nvPr/>
        </p:nvSpPr>
        <p:spPr>
          <a:xfrm>
            <a:off x="4572000" y="3638550"/>
            <a:ext cx="1447800" cy="32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kern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Glegoo"/>
              </a:rPr>
              <a:t>$1,989,543</a:t>
            </a:r>
            <a:endParaRPr lang="en-US" sz="1200" b="0" kern="1400" dirty="0">
              <a:solidFill>
                <a:schemeClr val="bg1">
                  <a:lumMod val="50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66" name="Text Placeholder 6"/>
          <p:cNvSpPr txBox="1"/>
          <p:nvPr/>
        </p:nvSpPr>
        <p:spPr>
          <a:xfrm>
            <a:off x="5867400" y="3028950"/>
            <a:ext cx="1447800" cy="32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kern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Glegoo"/>
              </a:rPr>
              <a:t>$1,989,543</a:t>
            </a:r>
            <a:endParaRPr lang="en-US" sz="1200" b="0" kern="1400" dirty="0">
              <a:solidFill>
                <a:schemeClr val="bg1">
                  <a:lumMod val="50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67" name="Text Placeholder 6"/>
          <p:cNvSpPr txBox="1"/>
          <p:nvPr/>
        </p:nvSpPr>
        <p:spPr>
          <a:xfrm>
            <a:off x="7162800" y="3943350"/>
            <a:ext cx="1447800" cy="32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kern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Glegoo"/>
              </a:rPr>
              <a:t>$1,989,543</a:t>
            </a:r>
            <a:endParaRPr lang="en-US" sz="1200" b="0" kern="1400" dirty="0">
              <a:solidFill>
                <a:schemeClr val="bg1">
                  <a:lumMod val="50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46" grpId="0" animBg="1"/>
      <p:bldP spid="47" grpId="0" animBg="1"/>
      <p:bldP spid="49" grpId="0"/>
      <p:bldP spid="50" grpId="0"/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11</a:t>
            </a:fld>
            <a:endParaRPr lang="en-US" dirty="0">
              <a:latin typeface="+mn-ea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2667000" y="1504950"/>
          <a:ext cx="3581400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19800" y="3257550"/>
            <a:ext cx="609600" cy="6384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00600" y="1657350"/>
            <a:ext cx="9906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43200" y="3790950"/>
            <a:ext cx="609599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18096" y="2343150"/>
            <a:ext cx="658504" cy="0"/>
          </a:xfrm>
          <a:prstGeom prst="line">
            <a:avLst/>
          </a:prstGeom>
          <a:ln w="12700" cmpd="sng">
            <a:solidFill>
              <a:srgbClr val="CFD6DC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43000" y="2266950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Glegoo"/>
              </a:rPr>
              <a:t>图表标题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1143000" y="2495550"/>
            <a:ext cx="182880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6200" y="257175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2014</a:t>
            </a:r>
            <a:endParaRPr lang="en-US" sz="4000" b="1" dirty="0">
              <a:solidFill>
                <a:schemeClr val="bg1">
                  <a:lumMod val="75000"/>
                </a:schemeClr>
              </a:solidFill>
              <a:latin typeface="+mn-ea"/>
              <a:cs typeface="Lato Light"/>
            </a:endParaRPr>
          </a:p>
        </p:txBody>
      </p:sp>
      <p:sp>
        <p:nvSpPr>
          <p:cNvPr id="26" name="Text Placeholder 5"/>
          <p:cNvSpPr txBox="1"/>
          <p:nvPr/>
        </p:nvSpPr>
        <p:spPr>
          <a:xfrm>
            <a:off x="5867400" y="1809750"/>
            <a:ext cx="182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38600" y="3181350"/>
            <a:ext cx="1143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kern="0" spc="300" dirty="0" smtClean="0">
                <a:solidFill>
                  <a:schemeClr val="bg1">
                    <a:lumMod val="85000"/>
                  </a:schemeClr>
                </a:solidFill>
                <a:latin typeface="+mn-ea"/>
                <a:cs typeface="Glegoo"/>
              </a:rPr>
              <a:t>收入统计</a:t>
            </a:r>
            <a:endParaRPr lang="en-US" sz="1050" kern="0" spc="300" dirty="0">
              <a:solidFill>
                <a:schemeClr val="bg1">
                  <a:lumMod val="8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600" y="356011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图表标题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990600" y="3790950"/>
            <a:ext cx="182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29400" y="317911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 smtClean="0">
                <a:solidFill>
                  <a:srgbClr val="52658D"/>
                </a:solidFill>
                <a:latin typeface="+mn-ea"/>
                <a:cs typeface="Glegoo"/>
              </a:rPr>
              <a:t>图表标题</a:t>
            </a:r>
            <a:endParaRPr lang="en-US" sz="90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35" name="Text Placeholder 5"/>
          <p:cNvSpPr txBox="1"/>
          <p:nvPr/>
        </p:nvSpPr>
        <p:spPr>
          <a:xfrm>
            <a:off x="6629400" y="3409950"/>
            <a:ext cx="182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7400" y="157891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图表标题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3400" y="2343150"/>
            <a:ext cx="533400" cy="533400"/>
          </a:xfrm>
          <a:prstGeom prst="ellipse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00100" y="2483851"/>
            <a:ext cx="0" cy="251998"/>
          </a:xfrm>
          <a:prstGeom prst="straightConnector1">
            <a:avLst/>
          </a:prstGeom>
          <a:ln w="15875">
            <a:solidFill>
              <a:srgbClr val="262626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12</a:t>
            </a:fld>
            <a:endParaRPr lang="en-US" dirty="0">
              <a:latin typeface="+mn-ea"/>
            </a:endParaRPr>
          </a:p>
        </p:txBody>
      </p:sp>
      <p:sp>
        <p:nvSpPr>
          <p:cNvPr id="30" name="Text Placeholder 6"/>
          <p:cNvSpPr txBox="1"/>
          <p:nvPr/>
        </p:nvSpPr>
        <p:spPr>
          <a:xfrm>
            <a:off x="1600200" y="1504950"/>
            <a:ext cx="1066800" cy="3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 smtClean="0">
                <a:solidFill>
                  <a:srgbClr val="595959"/>
                </a:solidFill>
                <a:latin typeface="+mn-ea"/>
                <a:cs typeface="Calibri"/>
              </a:rPr>
              <a:t>正能量</a:t>
            </a:r>
            <a:endParaRPr lang="en-US" sz="11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sp>
        <p:nvSpPr>
          <p:cNvPr id="31" name="Text Placeholder 6"/>
          <p:cNvSpPr txBox="1"/>
          <p:nvPr/>
        </p:nvSpPr>
        <p:spPr>
          <a:xfrm>
            <a:off x="2819400" y="1504950"/>
            <a:ext cx="1066800" cy="3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 smtClean="0">
                <a:solidFill>
                  <a:srgbClr val="595959"/>
                </a:solidFill>
                <a:latin typeface="+mn-ea"/>
                <a:cs typeface="Calibri"/>
              </a:rPr>
              <a:t>负能量</a:t>
            </a:r>
            <a:endParaRPr lang="en-US" sz="11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sp>
        <p:nvSpPr>
          <p:cNvPr id="32" name="Text Placeholder 6"/>
          <p:cNvSpPr txBox="1"/>
          <p:nvPr/>
        </p:nvSpPr>
        <p:spPr>
          <a:xfrm>
            <a:off x="838200" y="2343150"/>
            <a:ext cx="685800" cy="3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 smtClean="0">
                <a:solidFill>
                  <a:srgbClr val="595959"/>
                </a:solidFill>
                <a:latin typeface="+mn-ea"/>
                <a:cs typeface="Calibri"/>
              </a:rPr>
              <a:t>内部</a:t>
            </a:r>
            <a:endParaRPr lang="en-US" sz="11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sp>
        <p:nvSpPr>
          <p:cNvPr id="33" name="Text Placeholder 6"/>
          <p:cNvSpPr txBox="1"/>
          <p:nvPr/>
        </p:nvSpPr>
        <p:spPr>
          <a:xfrm>
            <a:off x="838200" y="3714750"/>
            <a:ext cx="685800" cy="3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 smtClean="0">
                <a:solidFill>
                  <a:srgbClr val="595959"/>
                </a:solidFill>
                <a:latin typeface="+mn-ea"/>
                <a:cs typeface="Calibri"/>
              </a:rPr>
              <a:t>外部</a:t>
            </a:r>
            <a:endParaRPr lang="en-US" sz="11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600200" y="1885950"/>
            <a:ext cx="1143000" cy="1143000"/>
            <a:chOff x="1600200" y="1885950"/>
            <a:chExt cx="1143000" cy="1143000"/>
          </a:xfrm>
          <a:solidFill>
            <a:srgbClr val="52658D"/>
          </a:solidFill>
        </p:grpSpPr>
        <p:sp>
          <p:nvSpPr>
            <p:cNvPr id="40" name="Rectangle 39"/>
            <p:cNvSpPr/>
            <p:nvPr/>
          </p:nvSpPr>
          <p:spPr>
            <a:xfrm>
              <a:off x="1600200" y="1885950"/>
              <a:ext cx="1143000" cy="1143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+mn-ea"/>
                </a:rPr>
                <a:t>优势</a:t>
              </a:r>
              <a:endParaRPr lang="en-US" sz="1200" dirty="0">
                <a:latin typeface="+mn-e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38400" y="2724150"/>
              <a:ext cx="304800" cy="304800"/>
            </a:xfrm>
            <a:prstGeom prst="rect">
              <a:avLst/>
            </a:prstGeom>
            <a:solidFill>
              <a:srgbClr val="139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n-ea"/>
                </a:rPr>
                <a:t>S</a:t>
              </a:r>
              <a:endParaRPr lang="en-US" sz="1200" dirty="0">
                <a:latin typeface="+mn-ea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19400" y="1885950"/>
            <a:ext cx="1143000" cy="1143000"/>
            <a:chOff x="2819400" y="1885950"/>
            <a:chExt cx="1143000" cy="1143000"/>
          </a:xfrm>
          <a:solidFill>
            <a:srgbClr val="52658D"/>
          </a:solidFill>
        </p:grpSpPr>
        <p:sp>
          <p:nvSpPr>
            <p:cNvPr id="43" name="Rectangle 42"/>
            <p:cNvSpPr/>
            <p:nvPr/>
          </p:nvSpPr>
          <p:spPr>
            <a:xfrm>
              <a:off x="2819400" y="1885950"/>
              <a:ext cx="1143000" cy="1143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+mn-ea"/>
                </a:rPr>
                <a:t>劣势</a:t>
              </a:r>
              <a:endParaRPr lang="en-US" sz="1200" dirty="0"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19400" y="2724150"/>
              <a:ext cx="304800" cy="304800"/>
            </a:xfrm>
            <a:prstGeom prst="rect">
              <a:avLst/>
            </a:prstGeom>
            <a:solidFill>
              <a:srgbClr val="139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n-ea"/>
                </a:rPr>
                <a:t>W</a:t>
              </a:r>
              <a:endParaRPr lang="en-US" sz="1200" dirty="0">
                <a:latin typeface="+mn-ea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19400" y="3105150"/>
            <a:ext cx="1143000" cy="1143000"/>
            <a:chOff x="2819400" y="3105150"/>
            <a:chExt cx="1143000" cy="1143000"/>
          </a:xfrm>
          <a:solidFill>
            <a:srgbClr val="52658D"/>
          </a:solidFill>
        </p:grpSpPr>
        <p:sp>
          <p:nvSpPr>
            <p:cNvPr id="46" name="Rectangle 45"/>
            <p:cNvSpPr/>
            <p:nvPr/>
          </p:nvSpPr>
          <p:spPr>
            <a:xfrm>
              <a:off x="2819400" y="3105150"/>
              <a:ext cx="1143000" cy="1143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+mn-ea"/>
                </a:rPr>
                <a:t>风险</a:t>
              </a:r>
              <a:endParaRPr lang="en-US" sz="1200" dirty="0">
                <a:latin typeface="+mn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19400" y="3105150"/>
              <a:ext cx="304800" cy="304800"/>
            </a:xfrm>
            <a:prstGeom prst="rect">
              <a:avLst/>
            </a:prstGeom>
            <a:solidFill>
              <a:srgbClr val="139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n-ea"/>
                </a:rPr>
                <a:t>T</a:t>
              </a:r>
              <a:endParaRPr lang="en-US" sz="1200" dirty="0">
                <a:latin typeface="+mn-ea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00200" y="3105150"/>
            <a:ext cx="1143000" cy="1143000"/>
            <a:chOff x="1600200" y="3105150"/>
            <a:chExt cx="1143000" cy="1143000"/>
          </a:xfrm>
          <a:solidFill>
            <a:srgbClr val="52658D"/>
          </a:solidFill>
        </p:grpSpPr>
        <p:sp>
          <p:nvSpPr>
            <p:cNvPr id="49" name="Rectangle 48"/>
            <p:cNvSpPr/>
            <p:nvPr/>
          </p:nvSpPr>
          <p:spPr>
            <a:xfrm>
              <a:off x="1600200" y="3105150"/>
              <a:ext cx="1143000" cy="1143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+mn-ea"/>
                </a:rPr>
                <a:t>机会</a:t>
              </a:r>
              <a:endParaRPr lang="en-US" sz="1200" dirty="0">
                <a:latin typeface="+mn-e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8400" y="3105150"/>
              <a:ext cx="304800" cy="304800"/>
            </a:xfrm>
            <a:prstGeom prst="rect">
              <a:avLst/>
            </a:prstGeom>
            <a:solidFill>
              <a:srgbClr val="139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n-ea"/>
                </a:rPr>
                <a:t>O</a:t>
              </a:r>
              <a:endParaRPr lang="en-US" sz="1200" dirty="0">
                <a:latin typeface="+mn-ea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4528951" y="296436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"/>
          <p:cNvSpPr txBox="1"/>
          <p:nvPr/>
        </p:nvSpPr>
        <p:spPr>
          <a:xfrm>
            <a:off x="4419600" y="2269182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19600" y="21145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优势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54" name="Text Placeholder 5"/>
          <p:cNvSpPr txBox="1"/>
          <p:nvPr/>
        </p:nvSpPr>
        <p:spPr>
          <a:xfrm>
            <a:off x="4419600" y="3409950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9600" y="3255318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机会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95800" y="2964365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38751" y="296436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5"/>
          <p:cNvSpPr txBox="1"/>
          <p:nvPr/>
        </p:nvSpPr>
        <p:spPr>
          <a:xfrm>
            <a:off x="6629400" y="2269182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9400" y="21145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劣势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60" name="Text Placeholder 5"/>
          <p:cNvSpPr txBox="1"/>
          <p:nvPr/>
        </p:nvSpPr>
        <p:spPr>
          <a:xfrm>
            <a:off x="6629400" y="3409950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325531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风险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705600" y="2964365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F30D5C1-D155-2E40-A967-511B3BD0F2AE}" type="slidenum">
              <a:rPr lang="en-US" smtClean="0">
                <a:latin typeface="+mn-ea"/>
              </a:rPr>
              <a:t>13</a:t>
            </a:fld>
            <a:endParaRPr lang="en-US" dirty="0">
              <a:latin typeface="+mn-e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504950"/>
          <a:ext cx="8273810" cy="283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724"/>
                <a:gridCol w="1099066"/>
                <a:gridCol w="784860"/>
                <a:gridCol w="784860"/>
                <a:gridCol w="784860"/>
                <a:gridCol w="784860"/>
                <a:gridCol w="784860"/>
                <a:gridCol w="784860"/>
                <a:gridCol w="784860"/>
              </a:tblGrid>
              <a:tr h="278566">
                <a:tc>
                  <a:txBody>
                    <a:bodyPr/>
                    <a:lstStyle/>
                    <a:p>
                      <a:r>
                        <a:rPr lang="zh-CN" altLang="en-US" sz="900" b="0" dirty="0" smtClean="0">
                          <a:solidFill>
                            <a:schemeClr val="bg1"/>
                          </a:solidFill>
                          <a:latin typeface="Glegoo"/>
                          <a:cs typeface="Glegoo"/>
                        </a:rPr>
                        <a:t>领域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0" dirty="0" smtClean="0">
                          <a:latin typeface="Glegoo"/>
                          <a:cs typeface="Glegoo"/>
                        </a:rPr>
                        <a:t>团队成员</a:t>
                      </a:r>
                      <a:endParaRPr lang="en-US" sz="900" b="0" dirty="0"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0" dirty="0" smtClean="0">
                          <a:latin typeface="Glegoo"/>
                          <a:cs typeface="Glegoo"/>
                        </a:rPr>
                        <a:t>日期</a:t>
                      </a:r>
                      <a:endParaRPr lang="en-US" sz="900" b="0" dirty="0"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0" smtClean="0">
                          <a:latin typeface="Glegoo"/>
                          <a:cs typeface="Glegoo"/>
                        </a:rPr>
                        <a:t>日期</a:t>
                      </a:r>
                      <a:endParaRPr lang="en-US" altLang="zh-CN" sz="900" b="0" dirty="0"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0" smtClean="0">
                          <a:latin typeface="Glegoo"/>
                          <a:cs typeface="Glegoo"/>
                        </a:rPr>
                        <a:t>日期</a:t>
                      </a:r>
                      <a:endParaRPr lang="en-US" altLang="zh-CN" sz="900" b="0" dirty="0"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0" smtClean="0">
                          <a:latin typeface="Glegoo"/>
                          <a:cs typeface="Glegoo"/>
                        </a:rPr>
                        <a:t>日期</a:t>
                      </a:r>
                      <a:endParaRPr lang="en-US" altLang="zh-CN" sz="900" b="0" dirty="0"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0" smtClean="0">
                          <a:latin typeface="Glegoo"/>
                          <a:cs typeface="Glegoo"/>
                        </a:rPr>
                        <a:t>日期</a:t>
                      </a:r>
                      <a:endParaRPr lang="en-US" altLang="zh-CN" sz="900" b="0" dirty="0"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0" smtClean="0">
                          <a:latin typeface="Glegoo"/>
                          <a:cs typeface="Glegoo"/>
                        </a:rPr>
                        <a:t>日期</a:t>
                      </a:r>
                      <a:endParaRPr lang="en-US" altLang="zh-CN" sz="900" b="0" dirty="0"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0" dirty="0" smtClean="0">
                          <a:latin typeface="Glegoo"/>
                          <a:cs typeface="Glegoo"/>
                        </a:rPr>
                        <a:t>日期</a:t>
                      </a:r>
                      <a:endParaRPr lang="en-US" altLang="zh-CN" sz="900" b="0" dirty="0">
                        <a:latin typeface="Glegoo"/>
                        <a:cs typeface="Glegoo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</a:tr>
              <a:tr h="352816"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legoo"/>
                          <a:cs typeface="Glegoo"/>
                        </a:rPr>
                        <a:t>市场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legoo"/>
                        <a:cs typeface="Glegoo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816"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legoo"/>
                          <a:cs typeface="Glegoo"/>
                        </a:rPr>
                        <a:t>推广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legoo"/>
                        <a:cs typeface="Glegoo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816"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legoo"/>
                          <a:cs typeface="Glegoo"/>
                        </a:rPr>
                        <a:t>分销</a:t>
                      </a:r>
                      <a:endParaRPr lang="en-US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legoo"/>
                        <a:cs typeface="Glegoo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816"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legoo"/>
                          <a:cs typeface="Glegoo"/>
                        </a:rPr>
                        <a:t>市场开发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legoo"/>
                        <a:cs typeface="Glegoo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816"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legoo"/>
                          <a:cs typeface="Glegoo"/>
                        </a:rPr>
                        <a:t>财务分析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legoo"/>
                        <a:cs typeface="Glegoo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816"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legoo"/>
                          <a:cs typeface="Glegoo"/>
                        </a:rPr>
                        <a:t>销售策略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legoo"/>
                        <a:cs typeface="Glegoo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816"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legoo"/>
                          <a:cs typeface="Glegoo"/>
                        </a:rPr>
                        <a:t>培训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legoo"/>
                        <a:cs typeface="Glegoo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419600" y="1900356"/>
            <a:ext cx="2743200" cy="152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2281356"/>
            <a:ext cx="2743200" cy="152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5200" y="2647950"/>
            <a:ext cx="2743200" cy="152400"/>
          </a:xfrm>
          <a:prstGeom prst="round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2967156"/>
            <a:ext cx="2743200" cy="152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3348156"/>
            <a:ext cx="2743200" cy="152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5200" y="3714750"/>
            <a:ext cx="2743200" cy="152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2" y="4110156"/>
            <a:ext cx="3959996" cy="152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14</a:t>
            </a:fld>
            <a:endParaRPr lang="en-US" dirty="0"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3243703"/>
            <a:ext cx="2286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2862703"/>
            <a:ext cx="228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2557903"/>
            <a:ext cx="2286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2210797"/>
            <a:ext cx="228600" cy="17949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2751" y="27241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8500" y="4145917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产品名称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 A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5151" y="3243703"/>
            <a:ext cx="2286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9951" y="2359783"/>
            <a:ext cx="228600" cy="1645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4751" y="2557903"/>
            <a:ext cx="228600" cy="144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9551" y="2634103"/>
            <a:ext cx="228600" cy="1371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5151" y="409031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9451" y="4154329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Glegoo"/>
              </a:rPr>
              <a:t>产品名称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Glegoo"/>
              </a:rPr>
              <a:t> B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52951" y="2359783"/>
            <a:ext cx="228600" cy="1645920"/>
          </a:xfrm>
          <a:prstGeom prst="rect">
            <a:avLst/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7751" y="2862703"/>
            <a:ext cx="228600" cy="1143000"/>
          </a:xfrm>
          <a:prstGeom prst="rect">
            <a:avLst/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2551" y="3182743"/>
            <a:ext cx="228600" cy="822960"/>
          </a:xfrm>
          <a:prstGeom prst="rect">
            <a:avLst/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7351" y="2634103"/>
            <a:ext cx="228600" cy="1371600"/>
          </a:xfrm>
          <a:prstGeom prst="rect">
            <a:avLst/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52951" y="409031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67251" y="4154329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legoo"/>
              </a:rPr>
              <a:t>产品名称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legoo"/>
              </a:rPr>
              <a:t> C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00751" y="3243703"/>
            <a:ext cx="228600" cy="762000"/>
          </a:xfrm>
          <a:prstGeom prst="rect">
            <a:avLst/>
          </a:prstGeom>
          <a:solidFill>
            <a:srgbClr val="526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05551" y="2862703"/>
            <a:ext cx="228600" cy="1143000"/>
          </a:xfrm>
          <a:prstGeom prst="rect">
            <a:avLst/>
          </a:prstGeom>
          <a:solidFill>
            <a:srgbClr val="526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10351" y="2557903"/>
            <a:ext cx="228600" cy="1447800"/>
          </a:xfrm>
          <a:prstGeom prst="rect">
            <a:avLst/>
          </a:prstGeom>
          <a:solidFill>
            <a:srgbClr val="526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15151" y="2210797"/>
            <a:ext cx="228600" cy="1794906"/>
          </a:xfrm>
          <a:prstGeom prst="rect">
            <a:avLst/>
          </a:prstGeom>
          <a:solidFill>
            <a:srgbClr val="526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500751" y="409031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15051" y="4154329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52658D"/>
                </a:solidFill>
                <a:latin typeface="+mn-ea"/>
                <a:cs typeface="Glegoo"/>
              </a:rPr>
              <a:t>产品名称</a:t>
            </a:r>
            <a:r>
              <a:rPr lang="en-US" sz="1000" dirty="0" smtClean="0">
                <a:solidFill>
                  <a:srgbClr val="52658D"/>
                </a:solidFill>
                <a:latin typeface="+mn-ea"/>
                <a:cs typeface="Glegoo"/>
              </a:rPr>
              <a:t> D</a:t>
            </a:r>
            <a:endParaRPr lang="en-US" sz="100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600" y="244780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1399EE"/>
                </a:solidFill>
                <a:latin typeface="+mn-ea"/>
                <a:cs typeface="Glegoo"/>
              </a:rPr>
              <a:t>50%</a:t>
            </a:r>
            <a:endParaRPr lang="en-US" sz="10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217690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1399EE"/>
                </a:solidFill>
                <a:latin typeface="+mn-ea"/>
                <a:cs typeface="Glegoo"/>
              </a:rPr>
              <a:t>50%</a:t>
            </a:r>
            <a:endParaRPr lang="en-US" sz="10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4800" y="217690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52658D"/>
                </a:solidFill>
                <a:latin typeface="+mn-ea"/>
                <a:cs typeface="Glegoo"/>
              </a:rPr>
              <a:t>50%</a:t>
            </a:r>
            <a:endParaRPr lang="en-US" sz="100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32" name="Text Placeholder 5"/>
          <p:cNvSpPr txBox="1"/>
          <p:nvPr/>
        </p:nvSpPr>
        <p:spPr>
          <a:xfrm>
            <a:off x="533400" y="2179135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024503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4" name="Text Placeholder 5"/>
          <p:cNvSpPr txBox="1"/>
          <p:nvPr/>
        </p:nvSpPr>
        <p:spPr>
          <a:xfrm>
            <a:off x="533400" y="3017335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2862703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6" name="Text Placeholder 5"/>
          <p:cNvSpPr txBox="1"/>
          <p:nvPr/>
        </p:nvSpPr>
        <p:spPr>
          <a:xfrm>
            <a:off x="533400" y="3855535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3700903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42751" y="362693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24200" y="4081903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" y="27241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9600" y="36385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dune-4817954-id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894"/>
            <a:ext cx="9144000" cy="606"/>
          </a:xfrm>
          <a:prstGeom prst="rect">
            <a:avLst/>
          </a:prstGeom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3438670" y="1405526"/>
            <a:ext cx="2266660" cy="225945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2324100" y="2682685"/>
            <a:ext cx="4495800" cy="42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zh-CN" altLang="en-US" sz="1800" b="1" dirty="0" smtClean="0">
                <a:solidFill>
                  <a:srgbClr val="FFFFFF"/>
                </a:solidFill>
                <a:latin typeface="+mn-ea"/>
                <a:ea typeface="+mn-ea"/>
                <a:cs typeface="Glegoo"/>
              </a:rPr>
              <a:t>单击此处添加标题</a:t>
            </a:r>
            <a:endParaRPr lang="en-US" sz="1800" b="1" dirty="0">
              <a:solidFill>
                <a:srgbClr val="FFFFFF"/>
              </a:solidFill>
              <a:latin typeface="+mn-ea"/>
              <a:ea typeface="+mn-ea"/>
              <a:cs typeface="Glegoo"/>
            </a:endParaRPr>
          </a:p>
        </p:txBody>
      </p:sp>
      <p:sp>
        <p:nvSpPr>
          <p:cNvPr id="16" name="Title 2"/>
          <p:cNvSpPr txBox="1"/>
          <p:nvPr/>
        </p:nvSpPr>
        <p:spPr>
          <a:xfrm>
            <a:off x="2400300" y="1962150"/>
            <a:ext cx="4343400" cy="65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en-US" altLang="zh-CN" sz="4000" b="1" dirty="0" smtClean="0">
                <a:latin typeface="+mn-ea"/>
                <a:ea typeface="+mn-ea"/>
                <a:cs typeface="Glegoo"/>
              </a:rPr>
              <a:t>PART 3</a:t>
            </a:r>
            <a:endParaRPr lang="en-US" sz="4000" b="1" dirty="0">
              <a:latin typeface="+mn-ea"/>
              <a:ea typeface="+mn-ea"/>
              <a:cs typeface="Glego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3180" y="2630299"/>
            <a:ext cx="1697019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46" y="3713553"/>
            <a:ext cx="5798308" cy="1058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16</a:t>
            </a:fld>
            <a:endParaRPr lang="en-US" dirty="0">
              <a:latin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/>
          <a:lstStyle/>
          <a:p>
            <a:pPr algn="l"/>
            <a:r>
              <a:rPr lang="zh-CN" altLang="en-US" sz="1200" i="0" dirty="0" smtClean="0">
                <a:latin typeface="+mn-ea"/>
              </a:rPr>
              <a:t>单击此处添加副标题或详细文本描述</a:t>
            </a:r>
            <a:endParaRPr lang="en-US" sz="1200" i="0" dirty="0">
              <a:latin typeface="+mn-ea"/>
            </a:endParaRPr>
          </a:p>
          <a:p>
            <a:pPr algn="l"/>
            <a:endParaRPr lang="en-US" sz="1200" i="0" dirty="0">
              <a:latin typeface="+mn-ea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751" y="27241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5"/>
          <p:cNvSpPr txBox="1"/>
          <p:nvPr/>
        </p:nvSpPr>
        <p:spPr>
          <a:xfrm>
            <a:off x="533400" y="2179135"/>
            <a:ext cx="2286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" y="2024503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45" name="Text Placeholder 5"/>
          <p:cNvSpPr txBox="1"/>
          <p:nvPr/>
        </p:nvSpPr>
        <p:spPr>
          <a:xfrm>
            <a:off x="533400" y="3017335"/>
            <a:ext cx="2357438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2862703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47" name="Text Placeholder 5"/>
          <p:cNvSpPr txBox="1"/>
          <p:nvPr/>
        </p:nvSpPr>
        <p:spPr>
          <a:xfrm>
            <a:off x="533400" y="3855535"/>
            <a:ext cx="2357438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3700903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2751" y="362693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" y="27241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9600" y="36385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Chart 51"/>
          <p:cNvGraphicFramePr/>
          <p:nvPr/>
        </p:nvGraphicFramePr>
        <p:xfrm>
          <a:off x="4191000" y="977008"/>
          <a:ext cx="2971800" cy="372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943600" y="971550"/>
            <a:ext cx="1227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24C53"/>
                </a:solidFill>
                <a:latin typeface="+mn-ea"/>
                <a:cs typeface="Glegoo"/>
              </a:rPr>
              <a:t>+ 17,356,A123</a:t>
            </a:r>
            <a:endParaRPr lang="en-US" sz="1100" dirty="0">
              <a:solidFill>
                <a:srgbClr val="424C53"/>
              </a:solidFill>
              <a:latin typeface="+mn-ea"/>
              <a:cs typeface="Glegoo"/>
            </a:endParaRPr>
          </a:p>
        </p:txBody>
      </p:sp>
      <p:pic>
        <p:nvPicPr>
          <p:cNvPr id="54" name="Picture 53" descr="t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67" y="1053208"/>
            <a:ext cx="237788" cy="185410"/>
          </a:xfrm>
          <a:prstGeom prst="rect">
            <a:avLst/>
          </a:prstGeom>
        </p:spPr>
      </p:pic>
      <p:pic>
        <p:nvPicPr>
          <p:cNvPr id="55" name="Picture 54" descr="clou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6" y="1891408"/>
            <a:ext cx="248128" cy="17834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375566" y="1891408"/>
            <a:ext cx="1227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24C53"/>
                </a:solidFill>
                <a:latin typeface="+mn-ea"/>
                <a:cs typeface="Glegoo"/>
              </a:rPr>
              <a:t>+ 17,356,123</a:t>
            </a:r>
            <a:endParaRPr lang="en-US" sz="1100" dirty="0">
              <a:solidFill>
                <a:srgbClr val="424C53"/>
              </a:solidFill>
              <a:latin typeface="+mn-ea"/>
              <a:cs typeface="Glegoo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5883" y="3257550"/>
            <a:ext cx="1150917" cy="430887"/>
          </a:xfrm>
          <a:prstGeom prst="rect">
            <a:avLst/>
          </a:prstGeom>
          <a:solidFill>
            <a:srgbClr val="52658D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+mn-ea"/>
                <a:cs typeface="Glegoo"/>
              </a:rPr>
              <a:t>+ 17,356,A123</a:t>
            </a:r>
            <a:endParaRPr lang="en-US" sz="11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pic>
        <p:nvPicPr>
          <p:cNvPr id="58" name="Picture 57" descr="t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84" y="3306198"/>
            <a:ext cx="237788" cy="18541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011883" y="4253608"/>
            <a:ext cx="1227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24C53"/>
                </a:solidFill>
                <a:latin typeface="+mn-ea"/>
                <a:cs typeface="Glegoo"/>
              </a:rPr>
              <a:t>+ 17,356,A123</a:t>
            </a:r>
            <a:endParaRPr lang="en-US" sz="1100" dirty="0">
              <a:solidFill>
                <a:srgbClr val="424C53"/>
              </a:solidFill>
              <a:latin typeface="+mn-ea"/>
              <a:cs typeface="Glegoo"/>
            </a:endParaRPr>
          </a:p>
        </p:txBody>
      </p:sp>
      <p:pic>
        <p:nvPicPr>
          <p:cNvPr id="60" name="Picture 59" descr="t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84" y="4296798"/>
            <a:ext cx="237788" cy="18541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953000" y="241935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2013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ea"/>
              <a:cs typeface="Lato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05400" y="3028950"/>
            <a:ext cx="1143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kern="0" spc="300" dirty="0" smtClean="0">
                <a:solidFill>
                  <a:schemeClr val="bg1">
                    <a:lumMod val="85000"/>
                  </a:schemeClr>
                </a:solidFill>
                <a:latin typeface="+mn-ea"/>
                <a:cs typeface="Glegoo"/>
              </a:rPr>
              <a:t>收入统计</a:t>
            </a:r>
            <a:endParaRPr lang="en-US" sz="1050" kern="0" spc="300" dirty="0">
              <a:solidFill>
                <a:schemeClr val="bg1">
                  <a:lumMod val="8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76600" y="2038350"/>
            <a:ext cx="1227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24C53"/>
                </a:solidFill>
                <a:latin typeface="+mn-ea"/>
                <a:cs typeface="Glegoo"/>
              </a:rPr>
              <a:t>+ 17,356,A123</a:t>
            </a:r>
            <a:endParaRPr lang="en-US" sz="1100" dirty="0">
              <a:solidFill>
                <a:srgbClr val="424C53"/>
              </a:solidFill>
              <a:latin typeface="+mn-ea"/>
              <a:cs typeface="Glegoo"/>
            </a:endParaRPr>
          </a:p>
        </p:txBody>
      </p:sp>
      <p:pic>
        <p:nvPicPr>
          <p:cNvPr id="64" name="Picture 63" descr="t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09750"/>
            <a:ext cx="237788" cy="185410"/>
          </a:xfrm>
          <a:prstGeom prst="rect">
            <a:avLst/>
          </a:prstGeom>
        </p:spPr>
      </p:pic>
      <p:pic>
        <p:nvPicPr>
          <p:cNvPr id="65" name="Picture 64" descr="clou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83" y="3409950"/>
            <a:ext cx="248128" cy="17834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344883" y="3638550"/>
            <a:ext cx="1227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24C53"/>
                </a:solidFill>
                <a:latin typeface="+mn-ea"/>
                <a:cs typeface="Glegoo"/>
              </a:rPr>
              <a:t>+ 17,356,123</a:t>
            </a:r>
            <a:endParaRPr lang="en-US" sz="1100" dirty="0">
              <a:solidFill>
                <a:srgbClr val="424C53"/>
              </a:solidFill>
              <a:latin typeface="+mn-ea"/>
              <a:cs typeface="Gleg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6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Graphic spid="52" grpId="0">
        <p:bldAsOne/>
      </p:bldGraphic>
      <p:bldGraphic spid="52" grpId="1">
        <p:bldAsOne/>
      </p:bldGraphic>
      <p:bldP spid="53" grpId="0"/>
      <p:bldP spid="56" grpId="0"/>
      <p:bldP spid="57" grpId="0" animBg="1"/>
      <p:bldP spid="59" grpId="0"/>
      <p:bldP spid="61" grpId="0"/>
      <p:bldP spid="62" grpId="0"/>
      <p:bldP spid="63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17</a:t>
            </a:fld>
            <a:endParaRPr lang="en-US" dirty="0">
              <a:latin typeface="+mn-ea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6332402" y="1818051"/>
            <a:ext cx="1439998" cy="1439998"/>
          </a:xfrm>
          <a:prstGeom prst="ellipse">
            <a:avLst/>
          </a:prstGeom>
          <a:solidFill>
            <a:srgbClr val="48597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统计数据</a:t>
            </a:r>
            <a:endParaRPr lang="en-US" sz="1100" dirty="0">
              <a:solidFill>
                <a:schemeClr val="bg1"/>
              </a:solidFill>
              <a:latin typeface="+mn-ea"/>
              <a:cs typeface="Lato Light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+mn-ea"/>
                <a:cs typeface="Lato Light"/>
              </a:rPr>
              <a:t>$</a:t>
            </a:r>
            <a:r>
              <a:rPr lang="en-US" sz="1400" dirty="0" smtClean="0">
                <a:solidFill>
                  <a:srgbClr val="FFFFFF"/>
                </a:solidFill>
                <a:latin typeface="+mn-ea"/>
                <a:cs typeface="Lato Light"/>
              </a:rPr>
              <a:t>1000</a:t>
            </a:r>
            <a:r>
              <a:rPr lang="zh-CN" altLang="en-US" sz="1400" dirty="0" smtClean="0">
                <a:solidFill>
                  <a:srgbClr val="FFFFFF"/>
                </a:solidFill>
                <a:latin typeface="+mn-ea"/>
                <a:cs typeface="Lato Light"/>
              </a:rPr>
              <a:t>万</a:t>
            </a:r>
            <a:endParaRPr lang="en-US" sz="1400" dirty="0">
              <a:solidFill>
                <a:srgbClr val="FFFFFF"/>
              </a:solidFill>
              <a:latin typeface="+mn-ea"/>
              <a:cs typeface="Lato Light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4656002" y="1818051"/>
            <a:ext cx="1439998" cy="1439998"/>
          </a:xfrm>
          <a:prstGeom prst="ellipse">
            <a:avLst/>
          </a:prstGeom>
          <a:solidFill>
            <a:srgbClr val="1399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统计数据</a:t>
            </a:r>
            <a:endParaRPr lang="en-US" sz="1100" dirty="0">
              <a:solidFill>
                <a:schemeClr val="bg1"/>
              </a:solidFill>
              <a:latin typeface="+mn-ea"/>
              <a:cs typeface="Lato Light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+mn-ea"/>
                <a:cs typeface="Lato Light"/>
              </a:rPr>
              <a:t>$</a:t>
            </a:r>
            <a:r>
              <a:rPr lang="en-US" sz="1400" dirty="0" smtClean="0">
                <a:solidFill>
                  <a:srgbClr val="FFFFFF"/>
                </a:solidFill>
                <a:latin typeface="+mn-ea"/>
                <a:cs typeface="Lato Light"/>
              </a:rPr>
              <a:t>1000</a:t>
            </a:r>
            <a:r>
              <a:rPr lang="zh-CN" altLang="en-US" sz="1400" dirty="0" smtClean="0">
                <a:solidFill>
                  <a:srgbClr val="FFFFFF"/>
                </a:solidFill>
                <a:latin typeface="+mn-ea"/>
                <a:cs typeface="Lato Light"/>
              </a:rPr>
              <a:t>万</a:t>
            </a:r>
            <a:endParaRPr lang="en-US" sz="1400" dirty="0">
              <a:solidFill>
                <a:srgbClr val="FFFFFF"/>
              </a:solidFill>
              <a:latin typeface="+mn-ea"/>
              <a:cs typeface="Lato Light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2979602" y="1817939"/>
            <a:ext cx="1439998" cy="1439998"/>
          </a:xfrm>
          <a:prstGeom prst="ellipse">
            <a:avLst/>
          </a:prstGeom>
          <a:solidFill>
            <a:srgbClr val="48597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统计数据</a:t>
            </a:r>
            <a:endParaRPr lang="en-US" sz="1100" dirty="0">
              <a:solidFill>
                <a:schemeClr val="bg1"/>
              </a:solidFill>
              <a:latin typeface="+mn-ea"/>
              <a:cs typeface="Lato Light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+mn-ea"/>
                <a:cs typeface="Lato Light"/>
              </a:rPr>
              <a:t>$</a:t>
            </a:r>
            <a:r>
              <a:rPr lang="en-US" sz="1400" dirty="0" smtClean="0">
                <a:solidFill>
                  <a:srgbClr val="FFFFFF"/>
                </a:solidFill>
                <a:latin typeface="+mn-ea"/>
                <a:cs typeface="Lato Light"/>
              </a:rPr>
              <a:t>1000</a:t>
            </a:r>
            <a:r>
              <a:rPr lang="zh-CN" altLang="en-US" sz="1400" dirty="0" smtClean="0">
                <a:solidFill>
                  <a:srgbClr val="FFFFFF"/>
                </a:solidFill>
                <a:latin typeface="+mn-ea"/>
                <a:cs typeface="Lato Light"/>
              </a:rPr>
              <a:t>万</a:t>
            </a:r>
            <a:endParaRPr lang="en-US" sz="1400" dirty="0">
              <a:solidFill>
                <a:srgbClr val="FFFFFF"/>
              </a:solidFill>
              <a:latin typeface="+mn-ea"/>
              <a:cs typeface="Lato Light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295400" y="1809750"/>
            <a:ext cx="1439998" cy="1439998"/>
          </a:xfrm>
          <a:prstGeom prst="ellipse">
            <a:avLst/>
          </a:prstGeom>
          <a:solidFill>
            <a:srgbClr val="1399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Lato Light"/>
              </a:rPr>
              <a:t>统计数据</a:t>
            </a:r>
            <a:endParaRPr lang="en-US" sz="1100" dirty="0" smtClean="0">
              <a:solidFill>
                <a:schemeClr val="bg1"/>
              </a:solidFill>
              <a:latin typeface="+mn-ea"/>
              <a:cs typeface="Lato Light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+mn-ea"/>
                <a:cs typeface="Lato Light"/>
              </a:rPr>
              <a:t>$</a:t>
            </a:r>
            <a:r>
              <a:rPr lang="en-US" sz="1400" dirty="0" smtClean="0">
                <a:solidFill>
                  <a:srgbClr val="FFFFFF"/>
                </a:solidFill>
                <a:latin typeface="+mn-ea"/>
                <a:cs typeface="Lato Light"/>
              </a:rPr>
              <a:t>1000</a:t>
            </a:r>
            <a:r>
              <a:rPr lang="zh-CN" altLang="en-US" sz="1400" dirty="0" smtClean="0">
                <a:solidFill>
                  <a:srgbClr val="FFFFFF"/>
                </a:solidFill>
                <a:latin typeface="+mn-ea"/>
                <a:cs typeface="Lato Light"/>
              </a:rPr>
              <a:t>万</a:t>
            </a:r>
            <a:endParaRPr lang="en-US" sz="1400" dirty="0">
              <a:solidFill>
                <a:srgbClr val="FFFFFF"/>
              </a:solidFill>
              <a:latin typeface="+mn-ea"/>
              <a:cs typeface="Lato Ligh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77935" y="3578546"/>
            <a:ext cx="1717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105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54335" y="3570447"/>
            <a:ext cx="1717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105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72000" y="3570447"/>
            <a:ext cx="1717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105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48400" y="3562348"/>
            <a:ext cx="1717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105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86" name="Text Placeholder 5"/>
          <p:cNvSpPr txBox="1"/>
          <p:nvPr/>
        </p:nvSpPr>
        <p:spPr>
          <a:xfrm>
            <a:off x="1143000" y="3790950"/>
            <a:ext cx="1752600" cy="4151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zh-CN" altLang="en-US" sz="1000" dirty="0" smtClean="0">
                <a:latin typeface="+mn-ea"/>
                <a:cs typeface="Calibri"/>
              </a:rPr>
              <a:t>单击此处添加副标题或详细文本描述</a:t>
            </a:r>
            <a:endParaRPr lang="en-US" sz="1000" dirty="0" smtClean="0">
              <a:latin typeface="+mn-ea"/>
              <a:cs typeface="Calibri"/>
            </a:endParaRPr>
          </a:p>
          <a:p>
            <a:pPr marL="0" indent="0" algn="ctr">
              <a:buNone/>
            </a:pPr>
            <a:endParaRPr lang="en-US" sz="1000" dirty="0">
              <a:latin typeface="+mn-ea"/>
              <a:cs typeface="Calibri"/>
            </a:endParaRPr>
          </a:p>
        </p:txBody>
      </p:sp>
      <p:sp>
        <p:nvSpPr>
          <p:cNvPr id="87" name="Text Placeholder 5"/>
          <p:cNvSpPr txBox="1"/>
          <p:nvPr/>
        </p:nvSpPr>
        <p:spPr>
          <a:xfrm>
            <a:off x="2855411" y="3790950"/>
            <a:ext cx="1640389" cy="4151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zh-CN" altLang="en-US" sz="1000" dirty="0" smtClean="0">
                <a:latin typeface="+mn-ea"/>
                <a:cs typeface="Calibri"/>
              </a:rPr>
              <a:t>单击此处添加副标题或详细文本描述</a:t>
            </a:r>
            <a:endParaRPr lang="en-US" sz="1000" dirty="0">
              <a:latin typeface="+mn-ea"/>
              <a:cs typeface="Calibri"/>
            </a:endParaRPr>
          </a:p>
          <a:p>
            <a:pPr marL="0" indent="0" algn="ctr">
              <a:buNone/>
            </a:pPr>
            <a:endParaRPr lang="en-US" sz="1000" dirty="0">
              <a:latin typeface="+mn-ea"/>
              <a:cs typeface="Calibri"/>
            </a:endParaRPr>
          </a:p>
        </p:txBody>
      </p:sp>
      <p:sp>
        <p:nvSpPr>
          <p:cNvPr id="88" name="Text Placeholder 5"/>
          <p:cNvSpPr txBox="1"/>
          <p:nvPr/>
        </p:nvSpPr>
        <p:spPr>
          <a:xfrm>
            <a:off x="4572000" y="3790950"/>
            <a:ext cx="1600201" cy="4151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zh-CN" altLang="en-US" sz="1000" dirty="0" smtClean="0">
                <a:latin typeface="+mn-ea"/>
                <a:cs typeface="Calibri"/>
              </a:rPr>
              <a:t>单击此处添加副标题或详细文本描述</a:t>
            </a:r>
            <a:endParaRPr lang="en-US" sz="1000" dirty="0">
              <a:latin typeface="+mn-ea"/>
              <a:cs typeface="Calibri"/>
            </a:endParaRPr>
          </a:p>
          <a:p>
            <a:pPr marL="0" indent="0" algn="ctr">
              <a:buNone/>
            </a:pPr>
            <a:endParaRPr lang="en-US" sz="1000" dirty="0">
              <a:latin typeface="+mn-ea"/>
              <a:cs typeface="Calibri"/>
            </a:endParaRPr>
          </a:p>
          <a:p>
            <a:pPr marL="0" indent="0" algn="ctr">
              <a:buNone/>
            </a:pPr>
            <a:endParaRPr lang="en-US" sz="1000" dirty="0">
              <a:latin typeface="+mn-ea"/>
              <a:cs typeface="Calibri"/>
            </a:endParaRPr>
          </a:p>
        </p:txBody>
      </p:sp>
      <p:sp>
        <p:nvSpPr>
          <p:cNvPr id="89" name="Text Placeholder 5"/>
          <p:cNvSpPr txBox="1"/>
          <p:nvPr/>
        </p:nvSpPr>
        <p:spPr>
          <a:xfrm>
            <a:off x="6324600" y="3790950"/>
            <a:ext cx="1600200" cy="4151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zh-CN" altLang="en-US" sz="1000" dirty="0" smtClean="0">
                <a:latin typeface="+mn-ea"/>
                <a:cs typeface="Calibri"/>
              </a:rPr>
              <a:t>单击此处添加副标题或详细文本描述</a:t>
            </a:r>
            <a:endParaRPr lang="en-US" sz="1000" dirty="0">
              <a:latin typeface="+mn-ea"/>
              <a:cs typeface="Calibri"/>
            </a:endParaRPr>
          </a:p>
          <a:p>
            <a:pPr marL="0" indent="0" algn="ctr">
              <a:buNone/>
            </a:pPr>
            <a:endParaRPr lang="en-US" sz="1000" dirty="0">
              <a:latin typeface="+mn-ea"/>
              <a:cs typeface="Calibri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667000" y="2343150"/>
            <a:ext cx="457200" cy="457200"/>
          </a:xfrm>
          <a:prstGeom prst="ellipse">
            <a:avLst/>
          </a:prstGeom>
          <a:solidFill>
            <a:schemeClr val="bg1">
              <a:lumMod val="95000"/>
              <a:alpha val="6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+mn-ea"/>
              <a:cs typeface="Calibri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267200" y="2343150"/>
            <a:ext cx="469799" cy="469799"/>
          </a:xfrm>
          <a:prstGeom prst="ellipse">
            <a:avLst/>
          </a:prstGeom>
          <a:solidFill>
            <a:schemeClr val="bg1">
              <a:lumMod val="85000"/>
              <a:alpha val="6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+mn-ea"/>
              <a:cs typeface="Calibri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43600" y="2343150"/>
            <a:ext cx="469799" cy="469799"/>
          </a:xfrm>
          <a:prstGeom prst="ellipse">
            <a:avLst/>
          </a:prstGeom>
          <a:solidFill>
            <a:schemeClr val="bg1">
              <a:lumMod val="85000"/>
              <a:alpha val="6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+mn-ea"/>
              <a:cs typeface="Calibri"/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8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8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8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8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8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8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18</a:t>
            </a:fld>
            <a:endParaRPr lang="en-US" dirty="0">
              <a:latin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1753"/>
            <a:ext cx="2514600" cy="51435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aphicFrame>
        <p:nvGraphicFramePr>
          <p:cNvPr id="35" name="Chart 34"/>
          <p:cNvGraphicFramePr/>
          <p:nvPr/>
        </p:nvGraphicFramePr>
        <p:xfrm>
          <a:off x="2667000" y="1428750"/>
          <a:ext cx="6096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 Placeholder 5"/>
          <p:cNvSpPr txBox="1"/>
          <p:nvPr/>
        </p:nvSpPr>
        <p:spPr>
          <a:xfrm>
            <a:off x="533400" y="21907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37" name="Text Placeholder 5"/>
          <p:cNvSpPr txBox="1"/>
          <p:nvPr/>
        </p:nvSpPr>
        <p:spPr>
          <a:xfrm>
            <a:off x="533400" y="15811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87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%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38" name="Text Placeholder 5"/>
          <p:cNvSpPr txBox="1"/>
          <p:nvPr/>
        </p:nvSpPr>
        <p:spPr>
          <a:xfrm>
            <a:off x="533400" y="32575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rgbClr val="52658D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63" name="Text Placeholder 5"/>
          <p:cNvSpPr txBox="1"/>
          <p:nvPr/>
        </p:nvSpPr>
        <p:spPr>
          <a:xfrm>
            <a:off x="533400" y="26479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52658D"/>
                </a:solidFill>
                <a:latin typeface="+mn-ea"/>
                <a:cs typeface="Glegoo"/>
              </a:rPr>
              <a:t>56</a:t>
            </a:r>
            <a:r>
              <a:rPr lang="en-US" sz="1600" dirty="0">
                <a:solidFill>
                  <a:srgbClr val="52658D"/>
                </a:solidFill>
                <a:latin typeface="+mn-ea"/>
                <a:cs typeface="Glegoo"/>
              </a:rPr>
              <a:t>%</a:t>
            </a:r>
            <a:endParaRPr lang="en-US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64" name="Text Placeholder 5"/>
          <p:cNvSpPr txBox="1"/>
          <p:nvPr/>
        </p:nvSpPr>
        <p:spPr>
          <a:xfrm>
            <a:off x="533400" y="43243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rgbClr val="1399EE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65" name="Text Placeholder 5"/>
          <p:cNvSpPr txBox="1"/>
          <p:nvPr/>
        </p:nvSpPr>
        <p:spPr>
          <a:xfrm>
            <a:off x="533400" y="37147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1399EE"/>
                </a:solidFill>
                <a:latin typeface="+mn-ea"/>
                <a:cs typeface="Glegoo"/>
              </a:rPr>
              <a:t>34</a:t>
            </a:r>
            <a:r>
              <a:rPr lang="en-US" sz="1600" dirty="0">
                <a:solidFill>
                  <a:srgbClr val="1399EE"/>
                </a:solidFill>
                <a:latin typeface="+mn-ea"/>
                <a:cs typeface="Glegoo"/>
              </a:rPr>
              <a:t>%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718951" y="25717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09600" y="25717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18951" y="36385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9600" y="36385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"/>
          <p:cNvSpPr txBox="1"/>
          <p:nvPr/>
        </p:nvSpPr>
        <p:spPr>
          <a:xfrm>
            <a:off x="533400" y="11239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71" name="Text Placeholder 5"/>
          <p:cNvSpPr txBox="1"/>
          <p:nvPr/>
        </p:nvSpPr>
        <p:spPr>
          <a:xfrm>
            <a:off x="533400" y="5143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49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%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718951" y="15049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9600" y="15049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5"/>
          <p:cNvSpPr txBox="1"/>
          <p:nvPr/>
        </p:nvSpPr>
        <p:spPr>
          <a:xfrm>
            <a:off x="5943600" y="26479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当前数据统计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63" grpId="0"/>
      <p:bldP spid="64" grpId="0"/>
      <p:bldP spid="65" grpId="0"/>
      <p:bldP spid="70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38" y="1276350"/>
            <a:ext cx="9149637" cy="386715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aphicFrame>
        <p:nvGraphicFramePr>
          <p:cNvPr id="112" name="Chart 111"/>
          <p:cNvGraphicFramePr/>
          <p:nvPr/>
        </p:nvGraphicFramePr>
        <p:xfrm>
          <a:off x="0" y="2190750"/>
          <a:ext cx="9144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 Placeholder 5"/>
          <p:cNvSpPr txBox="1"/>
          <p:nvPr/>
        </p:nvSpPr>
        <p:spPr>
          <a:xfrm>
            <a:off x="1371600" y="1733550"/>
            <a:ext cx="1600200" cy="30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14400" y="1809750"/>
            <a:ext cx="457200" cy="457200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143000" y="1930352"/>
            <a:ext cx="0" cy="215997"/>
          </a:xfrm>
          <a:prstGeom prst="straightConnector1">
            <a:avLst/>
          </a:prstGeom>
          <a:ln w="15875">
            <a:solidFill>
              <a:schemeClr val="bg1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 txBox="1"/>
          <p:nvPr/>
        </p:nvSpPr>
        <p:spPr>
          <a:xfrm>
            <a:off x="1371600" y="196215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00" dirty="0" smtClean="0">
              <a:solidFill>
                <a:schemeClr val="bg1"/>
              </a:solidFill>
              <a:latin typeface="+mn-ea"/>
              <a:cs typeface="Calibri"/>
            </a:endParaRPr>
          </a:p>
        </p:txBody>
      </p:sp>
      <p:sp>
        <p:nvSpPr>
          <p:cNvPr id="34" name="Text Placeholder 5"/>
          <p:cNvSpPr txBox="1"/>
          <p:nvPr/>
        </p:nvSpPr>
        <p:spPr>
          <a:xfrm>
            <a:off x="3810000" y="1733550"/>
            <a:ext cx="1600200" cy="30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52800" y="1809750"/>
            <a:ext cx="457200" cy="457200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581400" y="1930352"/>
            <a:ext cx="0" cy="215997"/>
          </a:xfrm>
          <a:prstGeom prst="straightConnector1">
            <a:avLst/>
          </a:prstGeom>
          <a:ln w="15875">
            <a:solidFill>
              <a:schemeClr val="bg1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5"/>
          <p:cNvSpPr txBox="1"/>
          <p:nvPr/>
        </p:nvSpPr>
        <p:spPr>
          <a:xfrm>
            <a:off x="3810000" y="196215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00" dirty="0" smtClean="0">
              <a:solidFill>
                <a:schemeClr val="bg1"/>
              </a:solidFill>
              <a:latin typeface="+mn-ea"/>
              <a:cs typeface="Calibri"/>
            </a:endParaRPr>
          </a:p>
        </p:txBody>
      </p:sp>
      <p:sp>
        <p:nvSpPr>
          <p:cNvPr id="46" name="Text Placeholder 5"/>
          <p:cNvSpPr txBox="1"/>
          <p:nvPr/>
        </p:nvSpPr>
        <p:spPr>
          <a:xfrm>
            <a:off x="6477000" y="1733550"/>
            <a:ext cx="1600200" cy="30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019800" y="1809750"/>
            <a:ext cx="457200" cy="457200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248400" y="1930352"/>
            <a:ext cx="0" cy="215997"/>
          </a:xfrm>
          <a:prstGeom prst="straightConnector1">
            <a:avLst/>
          </a:prstGeom>
          <a:ln w="15875">
            <a:solidFill>
              <a:schemeClr val="bg1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5"/>
          <p:cNvSpPr txBox="1"/>
          <p:nvPr/>
        </p:nvSpPr>
        <p:spPr>
          <a:xfrm>
            <a:off x="6477000" y="196215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00" dirty="0" smtClean="0">
              <a:solidFill>
                <a:schemeClr val="bg1"/>
              </a:solidFill>
              <a:latin typeface="+mn-ea"/>
              <a:cs typeface="Calibri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00" fill="hold"/>
                                        <p:tgtEl>
                                          <p:spTgt spid="1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2" grpId="0">
        <p:bldSub>
          <a:bldChart bld="category"/>
        </p:bldSub>
      </p:bldGraphic>
      <p:bldP spid="42" grpId="0"/>
      <p:bldP spid="31" grpId="0" animBg="1"/>
      <p:bldP spid="33" grpId="0"/>
      <p:bldP spid="34" grpId="0"/>
      <p:bldP spid="43" grpId="0" animBg="1"/>
      <p:bldP spid="45" grpId="0"/>
      <p:bldP spid="46" grpId="0"/>
      <p:bldP spid="47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任意多边形 12"/>
          <p:cNvSpPr>
            <a:spLocks noChangeArrowheads="1"/>
          </p:cNvSpPr>
          <p:nvPr/>
        </p:nvSpPr>
        <p:spPr bwMode="auto">
          <a:xfrm>
            <a:off x="1901488" y="649466"/>
            <a:ext cx="3349288" cy="653653"/>
          </a:xfrm>
          <a:custGeom>
            <a:avLst/>
            <a:gdLst>
              <a:gd name="T0" fmla="*/ 435173 w 4004734"/>
              <a:gd name="T1" fmla="*/ 0 h 1041400"/>
              <a:gd name="T2" fmla="*/ 1193451 w 4004734"/>
              <a:gd name="T3" fmla="*/ 0 h 1041400"/>
              <a:gd name="T4" fmla="*/ 1378022 w 4004734"/>
              <a:gd name="T5" fmla="*/ 0 h 1041400"/>
              <a:gd name="T6" fmla="*/ 2914569 w 4004734"/>
              <a:gd name="T7" fmla="*/ 0 h 1041400"/>
              <a:gd name="T8" fmla="*/ 3350161 w 4004734"/>
              <a:gd name="T9" fmla="*/ 435592 h 1041400"/>
              <a:gd name="T10" fmla="*/ 3350161 w 4004734"/>
              <a:gd name="T11" fmla="*/ 871183 h 1041400"/>
              <a:gd name="T12" fmla="*/ 757859 w 4004734"/>
              <a:gd name="T13" fmla="*/ 871183 h 1041400"/>
              <a:gd name="T14" fmla="*/ 757859 w 4004734"/>
              <a:gd name="T15" fmla="*/ 870346 h 1041400"/>
              <a:gd name="T16" fmla="*/ 435173 w 4004734"/>
              <a:gd name="T17" fmla="*/ 870346 h 1041400"/>
              <a:gd name="T18" fmla="*/ 0 w 4004734"/>
              <a:gd name="T19" fmla="*/ 435173 h 1041400"/>
              <a:gd name="T20" fmla="*/ 435173 w 4004734"/>
              <a:gd name="T21" fmla="*/ 0 h 10414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4734"/>
              <a:gd name="T34" fmla="*/ 0 h 1041400"/>
              <a:gd name="T35" fmla="*/ 4004734 w 4004734"/>
              <a:gd name="T36" fmla="*/ 1041400 h 10414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4734" h="1041400">
                <a:moveTo>
                  <a:pt x="520200" y="0"/>
                </a:moveTo>
                <a:lnTo>
                  <a:pt x="1426634" y="0"/>
                </a:lnTo>
                <a:lnTo>
                  <a:pt x="1647267" y="0"/>
                </a:lnTo>
                <a:lnTo>
                  <a:pt x="3484034" y="0"/>
                </a:lnTo>
                <a:cubicBezTo>
                  <a:pt x="3771609" y="0"/>
                  <a:pt x="4004734" y="233125"/>
                  <a:pt x="4004734" y="520700"/>
                </a:cubicBezTo>
                <a:lnTo>
                  <a:pt x="4004734" y="1041400"/>
                </a:lnTo>
                <a:lnTo>
                  <a:pt x="905934" y="1041400"/>
                </a:lnTo>
                <a:lnTo>
                  <a:pt x="905934" y="1040400"/>
                </a:lnTo>
                <a:lnTo>
                  <a:pt x="520200" y="1040400"/>
                </a:lnTo>
                <a:cubicBezTo>
                  <a:pt x="232901" y="1040400"/>
                  <a:pt x="0" y="807499"/>
                  <a:pt x="0" y="520200"/>
                </a:cubicBezTo>
                <a:cubicBezTo>
                  <a:pt x="0" y="232901"/>
                  <a:pt x="232901" y="0"/>
                  <a:pt x="520200" y="0"/>
                </a:cubicBezTo>
                <a:close/>
              </a:path>
            </a:pathLst>
          </a:custGeom>
          <a:solidFill>
            <a:srgbClr val="48597F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第一章：请在此处输入您的标题</a:t>
            </a:r>
          </a:p>
        </p:txBody>
      </p:sp>
      <p:sp>
        <p:nvSpPr>
          <p:cNvPr id="12292" name="任意多边形 15"/>
          <p:cNvSpPr>
            <a:spLocks noChangeArrowheads="1"/>
          </p:cNvSpPr>
          <p:nvPr/>
        </p:nvSpPr>
        <p:spPr bwMode="auto">
          <a:xfrm flipH="1">
            <a:off x="1901488" y="1638876"/>
            <a:ext cx="3349288" cy="653653"/>
          </a:xfrm>
          <a:custGeom>
            <a:avLst/>
            <a:gdLst>
              <a:gd name="T0" fmla="*/ 2914569 w 4004734"/>
              <a:gd name="T1" fmla="*/ 0 h 1041400"/>
              <a:gd name="T2" fmla="*/ 2592302 w 4004734"/>
              <a:gd name="T3" fmla="*/ 0 h 1041400"/>
              <a:gd name="T4" fmla="*/ 1516731 w 4004734"/>
              <a:gd name="T5" fmla="*/ 0 h 1041400"/>
              <a:gd name="T6" fmla="*/ 0 w 4004734"/>
              <a:gd name="T7" fmla="*/ 0 h 1041400"/>
              <a:gd name="T8" fmla="*/ 0 w 4004734"/>
              <a:gd name="T9" fmla="*/ 435591 h 1041400"/>
              <a:gd name="T10" fmla="*/ 435592 w 4004734"/>
              <a:gd name="T11" fmla="*/ 871182 h 1041400"/>
              <a:gd name="T12" fmla="*/ 1516731 w 4004734"/>
              <a:gd name="T13" fmla="*/ 871182 h 1041400"/>
              <a:gd name="T14" fmla="*/ 1972139 w 4004734"/>
              <a:gd name="T15" fmla="*/ 871182 h 1041400"/>
              <a:gd name="T16" fmla="*/ 2156710 w 4004734"/>
              <a:gd name="T17" fmla="*/ 871182 h 1041400"/>
              <a:gd name="T18" fmla="*/ 2611813 w 4004734"/>
              <a:gd name="T19" fmla="*/ 871182 h 1041400"/>
              <a:gd name="T20" fmla="*/ 3350161 w 4004734"/>
              <a:gd name="T21" fmla="*/ 871182 h 1041400"/>
              <a:gd name="T22" fmla="*/ 3350161 w 4004734"/>
              <a:gd name="T23" fmla="*/ 435591 h 1041400"/>
              <a:gd name="T24" fmla="*/ 2914569 w 4004734"/>
              <a:gd name="T25" fmla="*/ 0 h 1041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04734"/>
              <a:gd name="T40" fmla="*/ 0 h 1041400"/>
              <a:gd name="T41" fmla="*/ 4004734 w 4004734"/>
              <a:gd name="T42" fmla="*/ 1041400 h 10414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04734" h="1041400">
                <a:moveTo>
                  <a:pt x="3484034" y="0"/>
                </a:moveTo>
                <a:lnTo>
                  <a:pt x="3098800" y="0"/>
                </a:lnTo>
                <a:lnTo>
                  <a:pt x="1813078" y="0"/>
                </a:lnTo>
                <a:lnTo>
                  <a:pt x="0" y="0"/>
                </a:lnTo>
                <a:lnTo>
                  <a:pt x="0" y="520700"/>
                </a:lnTo>
                <a:cubicBezTo>
                  <a:pt x="0" y="808275"/>
                  <a:pt x="233125" y="1041400"/>
                  <a:pt x="520700" y="1041400"/>
                </a:cubicBezTo>
                <a:lnTo>
                  <a:pt x="1813078" y="1041400"/>
                </a:lnTo>
                <a:lnTo>
                  <a:pt x="2357467" y="1041400"/>
                </a:lnTo>
                <a:lnTo>
                  <a:pt x="2578100" y="1041400"/>
                </a:lnTo>
                <a:lnTo>
                  <a:pt x="3122124" y="1041400"/>
                </a:lnTo>
                <a:lnTo>
                  <a:pt x="4004734" y="1041400"/>
                </a:lnTo>
                <a:lnTo>
                  <a:pt x="4004734" y="520700"/>
                </a:lnTo>
                <a:cubicBezTo>
                  <a:pt x="4004734" y="233125"/>
                  <a:pt x="3771609" y="0"/>
                  <a:pt x="3484034" y="0"/>
                </a:cubicBezTo>
                <a:close/>
              </a:path>
            </a:pathLst>
          </a:custGeom>
          <a:solidFill>
            <a:srgbClr val="48597F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第二章：请在此处输入您的标题</a:t>
            </a:r>
          </a:p>
        </p:txBody>
      </p:sp>
      <p:sp>
        <p:nvSpPr>
          <p:cNvPr id="12293" name="任意多边形 17"/>
          <p:cNvSpPr>
            <a:spLocks noChangeArrowheads="1"/>
          </p:cNvSpPr>
          <p:nvPr/>
        </p:nvSpPr>
        <p:spPr bwMode="auto">
          <a:xfrm>
            <a:off x="1901488" y="2623523"/>
            <a:ext cx="3349288" cy="653653"/>
          </a:xfrm>
          <a:custGeom>
            <a:avLst/>
            <a:gdLst>
              <a:gd name="T0" fmla="*/ 0 w 4004734"/>
              <a:gd name="T1" fmla="*/ 0 h 1041400"/>
              <a:gd name="T2" fmla="*/ 2592302 w 4004734"/>
              <a:gd name="T3" fmla="*/ 0 h 1041400"/>
              <a:gd name="T4" fmla="*/ 2592302 w 4004734"/>
              <a:gd name="T5" fmla="*/ 837 h 1041400"/>
              <a:gd name="T6" fmla="*/ 2914988 w 4004734"/>
              <a:gd name="T7" fmla="*/ 837 h 1041400"/>
              <a:gd name="T8" fmla="*/ 3350161 w 4004734"/>
              <a:gd name="T9" fmla="*/ 436010 h 1041400"/>
              <a:gd name="T10" fmla="*/ 2914988 w 4004734"/>
              <a:gd name="T11" fmla="*/ 871183 h 1041400"/>
              <a:gd name="T12" fmla="*/ 2156710 w 4004734"/>
              <a:gd name="T13" fmla="*/ 871183 h 1041400"/>
              <a:gd name="T14" fmla="*/ 1972139 w 4004734"/>
              <a:gd name="T15" fmla="*/ 871183 h 1041400"/>
              <a:gd name="T16" fmla="*/ 435592 w 4004734"/>
              <a:gd name="T17" fmla="*/ 871183 h 1041400"/>
              <a:gd name="T18" fmla="*/ 0 w 4004734"/>
              <a:gd name="T19" fmla="*/ 435592 h 1041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04734"/>
              <a:gd name="T31" fmla="*/ 0 h 1041400"/>
              <a:gd name="T32" fmla="*/ 4004734 w 4004734"/>
              <a:gd name="T33" fmla="*/ 1041400 h 1041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04734" h="1041400">
                <a:moveTo>
                  <a:pt x="0" y="0"/>
                </a:moveTo>
                <a:lnTo>
                  <a:pt x="3098800" y="0"/>
                </a:lnTo>
                <a:lnTo>
                  <a:pt x="3098800" y="1000"/>
                </a:lnTo>
                <a:lnTo>
                  <a:pt x="3484534" y="1000"/>
                </a:lnTo>
                <a:cubicBezTo>
                  <a:pt x="3771833" y="1000"/>
                  <a:pt x="4004734" y="233901"/>
                  <a:pt x="4004734" y="521200"/>
                </a:cubicBezTo>
                <a:cubicBezTo>
                  <a:pt x="4004734" y="808499"/>
                  <a:pt x="3771833" y="1041400"/>
                  <a:pt x="3484534" y="1041400"/>
                </a:cubicBezTo>
                <a:lnTo>
                  <a:pt x="2578100" y="1041400"/>
                </a:lnTo>
                <a:lnTo>
                  <a:pt x="2357467" y="1041400"/>
                </a:lnTo>
                <a:lnTo>
                  <a:pt x="520700" y="1041400"/>
                </a:lnTo>
                <a:cubicBezTo>
                  <a:pt x="233125" y="1041400"/>
                  <a:pt x="0" y="808275"/>
                  <a:pt x="0" y="520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8597F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第三章：请在此处输入您的标题</a:t>
            </a:r>
          </a:p>
        </p:txBody>
      </p:sp>
      <p:sp>
        <p:nvSpPr>
          <p:cNvPr id="12294" name="任意多边形 13"/>
          <p:cNvSpPr/>
          <p:nvPr/>
        </p:nvSpPr>
        <p:spPr bwMode="auto">
          <a:xfrm rot="2305943">
            <a:off x="4606819" y="867010"/>
            <a:ext cx="957044" cy="1265123"/>
          </a:xfrm>
          <a:custGeom>
            <a:avLst/>
            <a:gdLst>
              <a:gd name="T0" fmla="*/ 0 w 1433027"/>
              <a:gd name="T1" fmla="*/ 0 h 1496621"/>
              <a:gd name="T2" fmla="*/ 1091464 w 1433027"/>
              <a:gd name="T3" fmla="*/ 0 h 1496621"/>
              <a:gd name="T4" fmla="*/ 1433027 w 1433027"/>
              <a:gd name="T5" fmla="*/ 341563 h 1496621"/>
              <a:gd name="T6" fmla="*/ 1433027 w 1433027"/>
              <a:gd name="T7" fmla="*/ 1496621 h 1496621"/>
              <a:gd name="T8" fmla="*/ 1406978 w 1433027"/>
              <a:gd name="T9" fmla="*/ 1408722 h 1496621"/>
              <a:gd name="T10" fmla="*/ 1292595 w 1433027"/>
              <a:gd name="T11" fmla="*/ 1236472 h 1496621"/>
              <a:gd name="T12" fmla="*/ 924405 w 1433027"/>
              <a:gd name="T13" fmla="*/ 868281 h 1496621"/>
              <a:gd name="T14" fmla="*/ 922719 w 1433027"/>
              <a:gd name="T15" fmla="*/ 869967 h 1496621"/>
              <a:gd name="T16" fmla="*/ 535072 w 1433027"/>
              <a:gd name="T17" fmla="*/ 482320 h 1496621"/>
              <a:gd name="T18" fmla="*/ 536758 w 1433027"/>
              <a:gd name="T19" fmla="*/ 480634 h 1496621"/>
              <a:gd name="T20" fmla="*/ 168567 w 1433027"/>
              <a:gd name="T21" fmla="*/ 112444 h 1496621"/>
              <a:gd name="T22" fmla="*/ 86883 w 1433027"/>
              <a:gd name="T23" fmla="*/ 45721 h 1496621"/>
              <a:gd name="T24" fmla="*/ 0 w 1433027"/>
              <a:gd name="T25" fmla="*/ 0 h 1496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027" h="1496621">
                <a:moveTo>
                  <a:pt x="0" y="0"/>
                </a:moveTo>
                <a:lnTo>
                  <a:pt x="1091464" y="0"/>
                </a:lnTo>
                <a:cubicBezTo>
                  <a:pt x="1280104" y="0"/>
                  <a:pt x="1433027" y="152923"/>
                  <a:pt x="1433027" y="341563"/>
                </a:cubicBezTo>
                <a:lnTo>
                  <a:pt x="1433027" y="1496621"/>
                </a:lnTo>
                <a:lnTo>
                  <a:pt x="1406978" y="1408722"/>
                </a:lnTo>
                <a:cubicBezTo>
                  <a:pt x="1381559" y="1346041"/>
                  <a:pt x="1343432" y="1287308"/>
                  <a:pt x="1292595" y="1236472"/>
                </a:cubicBezTo>
                <a:lnTo>
                  <a:pt x="924405" y="868281"/>
                </a:lnTo>
                <a:lnTo>
                  <a:pt x="922719" y="869967"/>
                </a:lnTo>
                <a:lnTo>
                  <a:pt x="535072" y="482320"/>
                </a:lnTo>
                <a:lnTo>
                  <a:pt x="536758" y="480634"/>
                </a:lnTo>
                <a:lnTo>
                  <a:pt x="168567" y="112444"/>
                </a:lnTo>
                <a:cubicBezTo>
                  <a:pt x="143149" y="87025"/>
                  <a:pt x="115756" y="64784"/>
                  <a:pt x="86883" y="4572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900000" scaled="1"/>
          </a:gradFill>
          <a:ln>
            <a:noFill/>
          </a:ln>
          <a:effectLst>
            <a:outerShdw dist="38100" dir="10800000" algn="ctr" rotWithShape="0">
              <a:srgbClr val="7F7F7F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17"/>
          <p:cNvSpPr>
            <a:spLocks noChangeArrowheads="1"/>
          </p:cNvSpPr>
          <p:nvPr/>
        </p:nvSpPr>
        <p:spPr bwMode="auto">
          <a:xfrm flipH="1">
            <a:off x="1927486" y="3608948"/>
            <a:ext cx="3349288" cy="653653"/>
          </a:xfrm>
          <a:custGeom>
            <a:avLst/>
            <a:gdLst>
              <a:gd name="T0" fmla="*/ 0 w 4004734"/>
              <a:gd name="T1" fmla="*/ 0 h 1041400"/>
              <a:gd name="T2" fmla="*/ 2592302 w 4004734"/>
              <a:gd name="T3" fmla="*/ 0 h 1041400"/>
              <a:gd name="T4" fmla="*/ 2592302 w 4004734"/>
              <a:gd name="T5" fmla="*/ 837 h 1041400"/>
              <a:gd name="T6" fmla="*/ 2914988 w 4004734"/>
              <a:gd name="T7" fmla="*/ 837 h 1041400"/>
              <a:gd name="T8" fmla="*/ 3350161 w 4004734"/>
              <a:gd name="T9" fmla="*/ 436010 h 1041400"/>
              <a:gd name="T10" fmla="*/ 2914988 w 4004734"/>
              <a:gd name="T11" fmla="*/ 871183 h 1041400"/>
              <a:gd name="T12" fmla="*/ 2156710 w 4004734"/>
              <a:gd name="T13" fmla="*/ 871183 h 1041400"/>
              <a:gd name="T14" fmla="*/ 1972139 w 4004734"/>
              <a:gd name="T15" fmla="*/ 871183 h 1041400"/>
              <a:gd name="T16" fmla="*/ 435592 w 4004734"/>
              <a:gd name="T17" fmla="*/ 871183 h 1041400"/>
              <a:gd name="T18" fmla="*/ 0 w 4004734"/>
              <a:gd name="T19" fmla="*/ 435592 h 1041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04734"/>
              <a:gd name="T31" fmla="*/ 0 h 1041400"/>
              <a:gd name="T32" fmla="*/ 4004734 w 4004734"/>
              <a:gd name="T33" fmla="*/ 1041400 h 1041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04734" h="1041400">
                <a:moveTo>
                  <a:pt x="0" y="0"/>
                </a:moveTo>
                <a:lnTo>
                  <a:pt x="3098800" y="0"/>
                </a:lnTo>
                <a:lnTo>
                  <a:pt x="3098800" y="1000"/>
                </a:lnTo>
                <a:lnTo>
                  <a:pt x="3484534" y="1000"/>
                </a:lnTo>
                <a:cubicBezTo>
                  <a:pt x="3771833" y="1000"/>
                  <a:pt x="4004734" y="233901"/>
                  <a:pt x="4004734" y="521200"/>
                </a:cubicBezTo>
                <a:cubicBezTo>
                  <a:pt x="4004734" y="808499"/>
                  <a:pt x="3771833" y="1041400"/>
                  <a:pt x="3484534" y="1041400"/>
                </a:cubicBezTo>
                <a:lnTo>
                  <a:pt x="2578100" y="1041400"/>
                </a:lnTo>
                <a:lnTo>
                  <a:pt x="2357467" y="1041400"/>
                </a:lnTo>
                <a:lnTo>
                  <a:pt x="520700" y="1041400"/>
                </a:lnTo>
                <a:cubicBezTo>
                  <a:pt x="233125" y="1041400"/>
                  <a:pt x="0" y="808275"/>
                  <a:pt x="0" y="520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8597F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：请在此处输入您的标题</a:t>
            </a:r>
          </a:p>
        </p:txBody>
      </p:sp>
      <p:sp>
        <p:nvSpPr>
          <p:cNvPr id="11" name="任意多边形 13"/>
          <p:cNvSpPr/>
          <p:nvPr/>
        </p:nvSpPr>
        <p:spPr bwMode="auto">
          <a:xfrm rot="2305943">
            <a:off x="4606819" y="2869229"/>
            <a:ext cx="957044" cy="1265123"/>
          </a:xfrm>
          <a:custGeom>
            <a:avLst/>
            <a:gdLst>
              <a:gd name="T0" fmla="*/ 0 w 1433027"/>
              <a:gd name="T1" fmla="*/ 0 h 1496621"/>
              <a:gd name="T2" fmla="*/ 1091464 w 1433027"/>
              <a:gd name="T3" fmla="*/ 0 h 1496621"/>
              <a:gd name="T4" fmla="*/ 1433027 w 1433027"/>
              <a:gd name="T5" fmla="*/ 341563 h 1496621"/>
              <a:gd name="T6" fmla="*/ 1433027 w 1433027"/>
              <a:gd name="T7" fmla="*/ 1496621 h 1496621"/>
              <a:gd name="T8" fmla="*/ 1406978 w 1433027"/>
              <a:gd name="T9" fmla="*/ 1408722 h 1496621"/>
              <a:gd name="T10" fmla="*/ 1292595 w 1433027"/>
              <a:gd name="T11" fmla="*/ 1236472 h 1496621"/>
              <a:gd name="T12" fmla="*/ 924405 w 1433027"/>
              <a:gd name="T13" fmla="*/ 868281 h 1496621"/>
              <a:gd name="T14" fmla="*/ 922719 w 1433027"/>
              <a:gd name="T15" fmla="*/ 869967 h 1496621"/>
              <a:gd name="T16" fmla="*/ 535072 w 1433027"/>
              <a:gd name="T17" fmla="*/ 482320 h 1496621"/>
              <a:gd name="T18" fmla="*/ 536758 w 1433027"/>
              <a:gd name="T19" fmla="*/ 480634 h 1496621"/>
              <a:gd name="T20" fmla="*/ 168567 w 1433027"/>
              <a:gd name="T21" fmla="*/ 112444 h 1496621"/>
              <a:gd name="T22" fmla="*/ 86883 w 1433027"/>
              <a:gd name="T23" fmla="*/ 45721 h 1496621"/>
              <a:gd name="T24" fmla="*/ 0 w 1433027"/>
              <a:gd name="T25" fmla="*/ 0 h 1496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027" h="1496621">
                <a:moveTo>
                  <a:pt x="0" y="0"/>
                </a:moveTo>
                <a:lnTo>
                  <a:pt x="1091464" y="0"/>
                </a:lnTo>
                <a:cubicBezTo>
                  <a:pt x="1280104" y="0"/>
                  <a:pt x="1433027" y="152923"/>
                  <a:pt x="1433027" y="341563"/>
                </a:cubicBezTo>
                <a:lnTo>
                  <a:pt x="1433027" y="1496621"/>
                </a:lnTo>
                <a:lnTo>
                  <a:pt x="1406978" y="1408722"/>
                </a:lnTo>
                <a:cubicBezTo>
                  <a:pt x="1381559" y="1346041"/>
                  <a:pt x="1343432" y="1287308"/>
                  <a:pt x="1292595" y="1236472"/>
                </a:cubicBezTo>
                <a:lnTo>
                  <a:pt x="924405" y="868281"/>
                </a:lnTo>
                <a:lnTo>
                  <a:pt x="922719" y="869967"/>
                </a:lnTo>
                <a:lnTo>
                  <a:pt x="535072" y="482320"/>
                </a:lnTo>
                <a:lnTo>
                  <a:pt x="536758" y="480634"/>
                </a:lnTo>
                <a:lnTo>
                  <a:pt x="168567" y="112444"/>
                </a:lnTo>
                <a:cubicBezTo>
                  <a:pt x="143149" y="87025"/>
                  <a:pt x="115756" y="64784"/>
                  <a:pt x="86883" y="4572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900000" scaled="1"/>
          </a:gradFill>
          <a:ln>
            <a:noFill/>
          </a:ln>
          <a:effectLst>
            <a:outerShdw dist="38100" dir="10800000" algn="ctr" rotWithShape="0">
              <a:srgbClr val="7F7F7F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任意多边形 13"/>
          <p:cNvSpPr/>
          <p:nvPr/>
        </p:nvSpPr>
        <p:spPr bwMode="auto">
          <a:xfrm rot="19047892" flipH="1">
            <a:off x="1573974" y="1826104"/>
            <a:ext cx="1165658" cy="1288226"/>
          </a:xfrm>
          <a:custGeom>
            <a:avLst/>
            <a:gdLst>
              <a:gd name="T0" fmla="*/ 0 w 1433027"/>
              <a:gd name="T1" fmla="*/ 0 h 1496621"/>
              <a:gd name="T2" fmla="*/ 1091464 w 1433027"/>
              <a:gd name="T3" fmla="*/ 0 h 1496621"/>
              <a:gd name="T4" fmla="*/ 1433027 w 1433027"/>
              <a:gd name="T5" fmla="*/ 341563 h 1496621"/>
              <a:gd name="T6" fmla="*/ 1433027 w 1433027"/>
              <a:gd name="T7" fmla="*/ 1496621 h 1496621"/>
              <a:gd name="T8" fmla="*/ 1406978 w 1433027"/>
              <a:gd name="T9" fmla="*/ 1408722 h 1496621"/>
              <a:gd name="T10" fmla="*/ 1292595 w 1433027"/>
              <a:gd name="T11" fmla="*/ 1236472 h 1496621"/>
              <a:gd name="T12" fmla="*/ 924405 w 1433027"/>
              <a:gd name="T13" fmla="*/ 868281 h 1496621"/>
              <a:gd name="T14" fmla="*/ 922719 w 1433027"/>
              <a:gd name="T15" fmla="*/ 869967 h 1496621"/>
              <a:gd name="T16" fmla="*/ 535072 w 1433027"/>
              <a:gd name="T17" fmla="*/ 482320 h 1496621"/>
              <a:gd name="T18" fmla="*/ 536758 w 1433027"/>
              <a:gd name="T19" fmla="*/ 480634 h 1496621"/>
              <a:gd name="T20" fmla="*/ 168567 w 1433027"/>
              <a:gd name="T21" fmla="*/ 112444 h 1496621"/>
              <a:gd name="T22" fmla="*/ 86883 w 1433027"/>
              <a:gd name="T23" fmla="*/ 45721 h 1496621"/>
              <a:gd name="T24" fmla="*/ 0 w 1433027"/>
              <a:gd name="T25" fmla="*/ 0 h 1496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027" h="1496621">
                <a:moveTo>
                  <a:pt x="0" y="0"/>
                </a:moveTo>
                <a:lnTo>
                  <a:pt x="1091464" y="0"/>
                </a:lnTo>
                <a:cubicBezTo>
                  <a:pt x="1280104" y="0"/>
                  <a:pt x="1433027" y="152923"/>
                  <a:pt x="1433027" y="341563"/>
                </a:cubicBezTo>
                <a:lnTo>
                  <a:pt x="1433027" y="1496621"/>
                </a:lnTo>
                <a:lnTo>
                  <a:pt x="1406978" y="1408722"/>
                </a:lnTo>
                <a:cubicBezTo>
                  <a:pt x="1381559" y="1346041"/>
                  <a:pt x="1343432" y="1287308"/>
                  <a:pt x="1292595" y="1236472"/>
                </a:cubicBezTo>
                <a:lnTo>
                  <a:pt x="924405" y="868281"/>
                </a:lnTo>
                <a:lnTo>
                  <a:pt x="922719" y="869967"/>
                </a:lnTo>
                <a:lnTo>
                  <a:pt x="535072" y="482320"/>
                </a:lnTo>
                <a:lnTo>
                  <a:pt x="536758" y="480634"/>
                </a:lnTo>
                <a:lnTo>
                  <a:pt x="168567" y="112444"/>
                </a:lnTo>
                <a:cubicBezTo>
                  <a:pt x="143149" y="87025"/>
                  <a:pt x="115756" y="64784"/>
                  <a:pt x="86883" y="4572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900000" scaled="1"/>
          </a:gradFill>
          <a:ln>
            <a:noFill/>
          </a:ln>
          <a:effectLst>
            <a:outerShdw dist="38100" dir="10800000" algn="ctr" rotWithShape="0">
              <a:srgbClr val="7F7F7F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016288" y="1923197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rgbClr val="1399E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目录</a:t>
            </a:r>
            <a:endParaRPr lang="zh-CN" altLang="en-US" sz="6600" b="1" dirty="0">
              <a:solidFill>
                <a:srgbClr val="1399E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20</a:t>
            </a:fld>
            <a:endParaRPr lang="en-US" dirty="0">
              <a:latin typeface="+mn-ea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95400" y="2623953"/>
            <a:ext cx="1547998" cy="1547997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696688" y="2623953"/>
            <a:ext cx="1547998" cy="1547997"/>
          </a:xfrm>
          <a:prstGeom prst="ellipse">
            <a:avLst/>
          </a:prstGeom>
          <a:solidFill>
            <a:srgbClr val="1399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74128" y="2623953"/>
            <a:ext cx="1547998" cy="1547997"/>
          </a:xfrm>
          <a:prstGeom prst="ellipse">
            <a:avLst/>
          </a:prstGeom>
          <a:solidFill>
            <a:srgbClr val="52658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314834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FFFFFF"/>
                </a:solidFill>
                <a:latin typeface="+mn-ea"/>
                <a:cs typeface="Glegoo"/>
              </a:rPr>
              <a:t>支出费用</a:t>
            </a:r>
            <a:endParaRPr lang="en-US" sz="11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6083" y="3181350"/>
            <a:ext cx="1915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+mn-ea"/>
                <a:cs typeface="Glegoo"/>
              </a:rPr>
              <a:t>年收入</a:t>
            </a:r>
            <a:endParaRPr lang="en-US" sz="12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3147" y="3116818"/>
            <a:ext cx="1915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+mn-ea"/>
                <a:cs typeface="Glegoo"/>
              </a:rPr>
              <a:t>利润</a:t>
            </a:r>
            <a:endParaRPr lang="en-US" sz="12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3612" y="3409331"/>
            <a:ext cx="112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n-ea"/>
                <a:cs typeface="Glegoo"/>
              </a:rPr>
              <a:t>$200</a:t>
            </a:r>
            <a:r>
              <a:rPr lang="zh-CN" altLang="en-US" dirty="0" smtClean="0">
                <a:solidFill>
                  <a:srgbClr val="FFFFFF"/>
                </a:solidFill>
                <a:latin typeface="+mn-ea"/>
                <a:cs typeface="Glegoo"/>
              </a:rPr>
              <a:t>万</a:t>
            </a:r>
            <a:endParaRPr lang="en-US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0676" y="3345418"/>
            <a:ext cx="112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n-ea"/>
                <a:cs typeface="Glegoo"/>
              </a:rPr>
              <a:t>$400</a:t>
            </a:r>
            <a:r>
              <a:rPr lang="zh-CN" altLang="en-US" dirty="0" smtClean="0">
                <a:solidFill>
                  <a:srgbClr val="FFFFFF"/>
                </a:solidFill>
                <a:latin typeface="+mn-ea"/>
                <a:cs typeface="Glegoo"/>
              </a:rPr>
              <a:t>万</a:t>
            </a:r>
            <a:endParaRPr lang="en-US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82683" y="3409950"/>
            <a:ext cx="654253" cy="0"/>
          </a:xfrm>
          <a:prstGeom prst="straightConnector1">
            <a:avLst/>
          </a:prstGeom>
          <a:ln w="9525" cmpd="sng">
            <a:solidFill>
              <a:srgbClr val="424C53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55336" y="3409950"/>
            <a:ext cx="648000" cy="0"/>
          </a:xfrm>
          <a:prstGeom prst="straightConnector1">
            <a:avLst/>
          </a:prstGeom>
          <a:ln w="9525" cmpd="sng">
            <a:solidFill>
              <a:srgbClr val="424C53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2362200" y="2266950"/>
            <a:ext cx="175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92075" algn="ctr"/>
            <a:r>
              <a:rPr lang="en-US" sz="1100" dirty="0">
                <a:solidFill>
                  <a:srgbClr val="1399EE"/>
                </a:solidFill>
                <a:latin typeface="+mn-ea"/>
                <a:cs typeface="Glegoo"/>
              </a:rPr>
              <a:t>5% </a:t>
            </a:r>
            <a:br>
              <a:rPr lang="en-US" sz="1100" dirty="0">
                <a:solidFill>
                  <a:srgbClr val="1399EE"/>
                </a:solidFill>
                <a:latin typeface="+mn-ea"/>
                <a:cs typeface="Glegoo"/>
              </a:rPr>
            </a:br>
            <a:r>
              <a:rPr lang="zh-CN" altLang="en-US" sz="1100" dirty="0" smtClean="0">
                <a:solidFill>
                  <a:srgbClr val="1399EE"/>
                </a:solidFill>
                <a:latin typeface="+mn-ea"/>
                <a:cs typeface="Glegoo"/>
              </a:rPr>
              <a:t>市场份额</a:t>
            </a:r>
            <a:endParaRPr lang="en-US" sz="11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4724400" y="2266950"/>
            <a:ext cx="175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92075" algn="ctr"/>
            <a:r>
              <a:rPr lang="en-US" sz="1100" dirty="0" smtClean="0">
                <a:solidFill>
                  <a:srgbClr val="1399EE"/>
                </a:solidFill>
                <a:latin typeface="+mn-ea"/>
                <a:cs typeface="Glegoo"/>
              </a:rPr>
              <a:t>20% </a:t>
            </a:r>
            <a:endParaRPr lang="en-US" sz="1100" dirty="0">
              <a:solidFill>
                <a:srgbClr val="1399EE"/>
              </a:solidFill>
              <a:latin typeface="+mn-ea"/>
              <a:cs typeface="Glegoo"/>
            </a:endParaRPr>
          </a:p>
          <a:p>
            <a:pPr marL="92075" algn="ctr"/>
            <a:r>
              <a:rPr lang="zh-CN" altLang="en-US" sz="1100" dirty="0">
                <a:solidFill>
                  <a:srgbClr val="1399EE"/>
                </a:solidFill>
                <a:latin typeface="+mn-ea"/>
                <a:cs typeface="Glegoo"/>
              </a:rPr>
              <a:t>市场份额</a:t>
            </a:r>
            <a:endParaRPr lang="en-US" sz="11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029200" y="3105150"/>
            <a:ext cx="533400" cy="533400"/>
          </a:xfrm>
          <a:prstGeom prst="ellipse">
            <a:avLst/>
          </a:prstGeom>
          <a:solidFill>
            <a:schemeClr val="bg1">
              <a:alpha val="7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1399EE"/>
                </a:solidFill>
                <a:latin typeface="+mn-ea"/>
                <a:cs typeface="Glegoo"/>
              </a:rPr>
              <a:t>B</a:t>
            </a:r>
            <a:endParaRPr lang="en-US" sz="14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467600" y="3105150"/>
            <a:ext cx="533400" cy="533400"/>
          </a:xfrm>
          <a:prstGeom prst="ellipse">
            <a:avLst/>
          </a:prstGeom>
          <a:solidFill>
            <a:schemeClr val="bg1">
              <a:alpha val="7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1399EE"/>
                </a:solidFill>
                <a:latin typeface="+mn-ea"/>
                <a:cs typeface="Glegoo"/>
              </a:rPr>
              <a:t>C</a:t>
            </a:r>
            <a:endParaRPr lang="en-US" sz="14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590800" y="3105150"/>
            <a:ext cx="533400" cy="533400"/>
          </a:xfrm>
          <a:prstGeom prst="ellipse">
            <a:avLst/>
          </a:prstGeom>
          <a:solidFill>
            <a:schemeClr val="bg1">
              <a:alpha val="7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1399EE"/>
                </a:solidFill>
                <a:latin typeface="+mn-ea"/>
                <a:cs typeface="Glegoo"/>
              </a:rPr>
              <a:t>A</a:t>
            </a:r>
            <a:endParaRPr lang="en-US" sz="14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3345418"/>
            <a:ext cx="9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  <a:latin typeface="+mn-ea"/>
                <a:cs typeface="Glegoo"/>
              </a:rPr>
              <a:t>$40</a:t>
            </a:r>
            <a:r>
              <a:rPr lang="zh-CN" altLang="en-US" dirty="0" smtClean="0">
                <a:solidFill>
                  <a:srgbClr val="404040"/>
                </a:solidFill>
                <a:latin typeface="+mn-ea"/>
                <a:cs typeface="Glegoo"/>
              </a:rPr>
              <a:t>万</a:t>
            </a:r>
            <a:endParaRPr lang="en-US" dirty="0">
              <a:solidFill>
                <a:srgbClr val="404040"/>
              </a:solidFill>
              <a:latin typeface="+mn-ea"/>
              <a:cs typeface="Glegoo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762000" y="1504950"/>
            <a:ext cx="77724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/>
              </a:rPr>
              <a:t>200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/>
              </a:rPr>
              <a:t>字以内，据统计每页幻灯片的最好控制在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/>
              </a:rPr>
              <a:t>5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/>
              </a:rPr>
              <a:t>分钟之内。此处添加详细文本描述，建议与标题相关并符合整体语言风格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0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32" grpId="0" animBg="1"/>
      <p:bldP spid="33" grpId="0" animBg="1"/>
      <p:bldP spid="34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21</a:t>
            </a:fld>
            <a:endParaRPr lang="en-US" dirty="0">
              <a:latin typeface="+mn-ea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304800" y="1657350"/>
          <a:ext cx="3657600" cy="277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5029200" y="1657350"/>
          <a:ext cx="3657600" cy="277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0" y="1657350"/>
            <a:ext cx="0" cy="266700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 txBox="1"/>
          <p:nvPr/>
        </p:nvSpPr>
        <p:spPr>
          <a:xfrm>
            <a:off x="1600200" y="16573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38" name="Text Placeholder 5"/>
          <p:cNvSpPr txBox="1"/>
          <p:nvPr/>
        </p:nvSpPr>
        <p:spPr>
          <a:xfrm>
            <a:off x="1600200" y="188595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9" name="Text Placeholder 5"/>
          <p:cNvSpPr txBox="1"/>
          <p:nvPr/>
        </p:nvSpPr>
        <p:spPr>
          <a:xfrm>
            <a:off x="685800" y="14287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1399EE"/>
                </a:solidFill>
                <a:latin typeface="+mn-ea"/>
                <a:cs typeface="Lato Light"/>
              </a:rPr>
              <a:t>87</a:t>
            </a:r>
            <a:endParaRPr lang="en-US" sz="3200" dirty="0">
              <a:solidFill>
                <a:srgbClr val="1399EE"/>
              </a:solidFill>
              <a:latin typeface="+mn-ea"/>
              <a:cs typeface="Lato Ligh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71351" y="24193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8200" y="24193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 txBox="1"/>
          <p:nvPr/>
        </p:nvSpPr>
        <p:spPr>
          <a:xfrm>
            <a:off x="5867400" y="16573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43" name="Text Placeholder 5"/>
          <p:cNvSpPr txBox="1"/>
          <p:nvPr/>
        </p:nvSpPr>
        <p:spPr>
          <a:xfrm>
            <a:off x="5867400" y="188595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44" name="Text Placeholder 5"/>
          <p:cNvSpPr txBox="1"/>
          <p:nvPr/>
        </p:nvSpPr>
        <p:spPr>
          <a:xfrm>
            <a:off x="4953000" y="14287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1399EE"/>
                </a:solidFill>
                <a:latin typeface="+mn-ea"/>
                <a:cs typeface="Lato Light"/>
              </a:rPr>
              <a:t>64</a:t>
            </a:r>
            <a:endParaRPr lang="en-US" sz="3200" dirty="0">
              <a:solidFill>
                <a:srgbClr val="1399EE"/>
              </a:solidFill>
              <a:latin typeface="+mn-ea"/>
              <a:cs typeface="Lato Ligh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138551" y="24193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05400" y="24193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22</a:t>
            </a:fld>
            <a:endParaRPr lang="en-US" dirty="0">
              <a:latin typeface="+mn-ea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858000" y="1933222"/>
          <a:ext cx="1529973" cy="19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876799" y="1933222"/>
          <a:ext cx="1529973" cy="19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914398" y="1933222"/>
          <a:ext cx="1529973" cy="19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895599" y="1933222"/>
          <a:ext cx="1529973" cy="19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1647281"/>
            <a:ext cx="115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A6A6A6"/>
                </a:solidFill>
                <a:latin typeface="+mn-ea"/>
                <a:cs typeface="Glegoo"/>
              </a:rPr>
              <a:t>$23,786,123</a:t>
            </a:r>
            <a:endParaRPr lang="en-US" sz="1200" dirty="0">
              <a:solidFill>
                <a:srgbClr val="A6A6A6"/>
              </a:solidFill>
              <a:latin typeface="+mn-ea"/>
              <a:cs typeface="Glego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8884" y="3754219"/>
            <a:ext cx="130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399EE"/>
                </a:solidFill>
                <a:latin typeface="+mn-ea"/>
                <a:cs typeface="Lato Light"/>
              </a:rPr>
              <a:t>82</a:t>
            </a:r>
            <a:r>
              <a:rPr lang="en-US" sz="2000" dirty="0" smtClean="0">
                <a:solidFill>
                  <a:srgbClr val="1399EE"/>
                </a:solidFill>
                <a:latin typeface="+mn-ea"/>
                <a:cs typeface="Lato Light"/>
              </a:rPr>
              <a:t>%</a:t>
            </a:r>
            <a:endParaRPr lang="en-US" sz="2000" dirty="0">
              <a:solidFill>
                <a:srgbClr val="1399EE"/>
              </a:solidFill>
              <a:latin typeface="+mn-ea"/>
              <a:cs typeface="Lato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0" y="4119386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worl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14627"/>
            <a:ext cx="248462" cy="24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116284" y="1642886"/>
            <a:ext cx="115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A6A6A6"/>
                </a:solidFill>
                <a:latin typeface="+mn-ea"/>
                <a:cs typeface="Glegoo"/>
              </a:rPr>
              <a:t>$17,356,123</a:t>
            </a:r>
            <a:endParaRPr lang="en-US" sz="1200" dirty="0">
              <a:solidFill>
                <a:srgbClr val="A6A6A6"/>
              </a:solidFill>
              <a:latin typeface="+mn-ea"/>
              <a:cs typeface="Glego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3749824"/>
            <a:ext cx="130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399EE"/>
                </a:solidFill>
                <a:latin typeface="+mn-ea"/>
                <a:cs typeface="Lato Light"/>
              </a:rPr>
              <a:t>76</a:t>
            </a:r>
            <a:r>
              <a:rPr lang="en-US" sz="2000" dirty="0" smtClean="0">
                <a:solidFill>
                  <a:srgbClr val="1399EE"/>
                </a:solidFill>
                <a:latin typeface="+mn-ea"/>
                <a:cs typeface="Lato Light"/>
              </a:rPr>
              <a:t>%</a:t>
            </a:r>
            <a:endParaRPr lang="en-US" sz="2000" dirty="0">
              <a:solidFill>
                <a:srgbClr val="1399EE"/>
              </a:solidFill>
              <a:latin typeface="+mn-ea"/>
              <a:cs typeface="Lato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600" y="4119386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97484" y="1642886"/>
            <a:ext cx="115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A6A6A6"/>
                </a:solidFill>
                <a:latin typeface="+mn-ea"/>
                <a:cs typeface="Glegoo"/>
              </a:rPr>
              <a:t>$17,356,123</a:t>
            </a:r>
            <a:endParaRPr lang="en-US" sz="1200" dirty="0">
              <a:solidFill>
                <a:srgbClr val="A6A6A6"/>
              </a:solidFill>
              <a:latin typeface="+mn-ea"/>
              <a:cs typeface="Glego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3749824"/>
            <a:ext cx="130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399EE"/>
                </a:solidFill>
                <a:latin typeface="+mn-ea"/>
                <a:cs typeface="Lato Light"/>
              </a:rPr>
              <a:t>92</a:t>
            </a:r>
            <a:r>
              <a:rPr lang="en-US" dirty="0" smtClean="0">
                <a:solidFill>
                  <a:srgbClr val="1399EE"/>
                </a:solidFill>
                <a:latin typeface="+mn-ea"/>
                <a:cs typeface="Lato Light"/>
              </a:rPr>
              <a:t>%</a:t>
            </a:r>
            <a:endParaRPr lang="en-US" dirty="0">
              <a:solidFill>
                <a:srgbClr val="1399EE"/>
              </a:solidFill>
              <a:latin typeface="+mn-ea"/>
              <a:cs typeface="Lato Ligh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19800" y="4119386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78684" y="1642886"/>
            <a:ext cx="115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A6A6A6"/>
                </a:solidFill>
                <a:latin typeface="+mn-ea"/>
                <a:cs typeface="Glegoo"/>
              </a:rPr>
              <a:t>$17,356,123</a:t>
            </a:r>
            <a:endParaRPr lang="en-US" sz="1200" dirty="0">
              <a:solidFill>
                <a:srgbClr val="A6A6A6"/>
              </a:solidFill>
              <a:latin typeface="+mn-ea"/>
              <a:cs typeface="Glego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3749824"/>
            <a:ext cx="130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399EE"/>
                </a:solidFill>
                <a:latin typeface="+mn-ea"/>
                <a:cs typeface="Lato Light"/>
              </a:rPr>
              <a:t>54</a:t>
            </a:r>
            <a:r>
              <a:rPr lang="en-US" sz="2000" dirty="0" smtClean="0">
                <a:solidFill>
                  <a:srgbClr val="1399EE"/>
                </a:solidFill>
                <a:latin typeface="+mn-ea"/>
                <a:cs typeface="Lato Light"/>
              </a:rPr>
              <a:t>%</a:t>
            </a:r>
            <a:endParaRPr lang="en-US" sz="2000" dirty="0">
              <a:solidFill>
                <a:srgbClr val="1399EE"/>
              </a:solidFill>
              <a:latin typeface="+mn-ea"/>
              <a:cs typeface="Lato Light"/>
            </a:endParaRPr>
          </a:p>
        </p:txBody>
      </p:sp>
      <p:pic>
        <p:nvPicPr>
          <p:cNvPr id="21" name="Picture 20" descr="worl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14627"/>
            <a:ext cx="248462" cy="24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worl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14627"/>
            <a:ext cx="248462" cy="24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worl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14627"/>
            <a:ext cx="248462" cy="24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P spid="9" grpId="0"/>
      <p:bldP spid="10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23</a:t>
            </a:fld>
            <a:endParaRPr lang="en-US" dirty="0">
              <a:latin typeface="+mn-ea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1600200" y="15811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5" name="Text Placeholder 5"/>
          <p:cNvSpPr txBox="1"/>
          <p:nvPr/>
        </p:nvSpPr>
        <p:spPr>
          <a:xfrm>
            <a:off x="1600200" y="180975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alibri"/>
              </a:rPr>
              <a:t>此处添加详细文本描述，建议与标题相关并符合整体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alibri"/>
            </a:endParaRPr>
          </a:p>
        </p:txBody>
      </p:sp>
      <p:graphicFrame>
        <p:nvGraphicFramePr>
          <p:cNvPr id="26" name="Chart 25"/>
          <p:cNvGraphicFramePr/>
          <p:nvPr/>
        </p:nvGraphicFramePr>
        <p:xfrm>
          <a:off x="3962400" y="1352550"/>
          <a:ext cx="45720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 Placeholder 5"/>
          <p:cNvSpPr txBox="1"/>
          <p:nvPr/>
        </p:nvSpPr>
        <p:spPr>
          <a:xfrm>
            <a:off x="685800" y="13525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87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+mn-ea"/>
              <a:cs typeface="Lato Light"/>
            </a:endParaRPr>
          </a:p>
        </p:txBody>
      </p:sp>
      <p:sp>
        <p:nvSpPr>
          <p:cNvPr id="28" name="Text Placeholder 5"/>
          <p:cNvSpPr txBox="1"/>
          <p:nvPr/>
        </p:nvSpPr>
        <p:spPr>
          <a:xfrm>
            <a:off x="1600200" y="27241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rgbClr val="52658D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1600200" y="295275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alibri"/>
              </a:rPr>
              <a:t>此处添加详细文本描述，建议与标题相关并符合整体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0" name="Text Placeholder 5"/>
          <p:cNvSpPr txBox="1"/>
          <p:nvPr/>
        </p:nvSpPr>
        <p:spPr>
          <a:xfrm>
            <a:off x="685800" y="24955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52658D"/>
                </a:solidFill>
                <a:latin typeface="+mn-ea"/>
                <a:cs typeface="Lato Light"/>
              </a:rPr>
              <a:t>56</a:t>
            </a:r>
            <a:endParaRPr lang="en-US" sz="3200" dirty="0">
              <a:solidFill>
                <a:srgbClr val="52658D"/>
              </a:solidFill>
              <a:latin typeface="+mn-ea"/>
              <a:cs typeface="Lato Light"/>
            </a:endParaRPr>
          </a:p>
        </p:txBody>
      </p:sp>
      <p:sp>
        <p:nvSpPr>
          <p:cNvPr id="31" name="Text Placeholder 5"/>
          <p:cNvSpPr txBox="1"/>
          <p:nvPr/>
        </p:nvSpPr>
        <p:spPr>
          <a:xfrm>
            <a:off x="1600200" y="37909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rgbClr val="1399EE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2" name="Text Placeholder 5"/>
          <p:cNvSpPr txBox="1"/>
          <p:nvPr/>
        </p:nvSpPr>
        <p:spPr>
          <a:xfrm>
            <a:off x="1600200" y="401955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alibri"/>
              </a:rPr>
              <a:t>此处添加详细文本描述，建议与标题相关并符合整体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3" name="Text Placeholder 5"/>
          <p:cNvSpPr txBox="1"/>
          <p:nvPr/>
        </p:nvSpPr>
        <p:spPr>
          <a:xfrm>
            <a:off x="685800" y="35623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1399EE"/>
                </a:solidFill>
                <a:latin typeface="+mn-ea"/>
                <a:cs typeface="Lato Light"/>
              </a:rPr>
              <a:t>34</a:t>
            </a:r>
            <a:endParaRPr lang="en-US" sz="3200" dirty="0">
              <a:solidFill>
                <a:srgbClr val="1399EE"/>
              </a:solidFill>
              <a:latin typeface="+mn-ea"/>
              <a:cs typeface="Lato Ligh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71351" y="24193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8200" y="2419350"/>
            <a:ext cx="304800" cy="0"/>
          </a:xfrm>
          <a:prstGeom prst="line">
            <a:avLst/>
          </a:prstGeom>
          <a:ln w="12700" cmpd="sng">
            <a:solidFill>
              <a:srgbClr val="4859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1351" y="35623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8200" y="3562350"/>
            <a:ext cx="304800" cy="0"/>
          </a:xfrm>
          <a:prstGeom prst="line">
            <a:avLst/>
          </a:prstGeom>
          <a:ln w="12700" cmpd="sng">
            <a:solidFill>
              <a:srgbClr val="4859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9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/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900"/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Graphic spid="26" grpId="0">
        <p:bldSub>
          <a:bldChart bld="series"/>
        </p:bldSub>
      </p:bldGraphic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24</a:t>
            </a:fld>
            <a:endParaRPr lang="en-US" dirty="0">
              <a:latin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52658D"/>
                </a:solidFill>
                <a:latin typeface="+mn-ea"/>
                <a:ea typeface="+mn-ea"/>
              </a:rPr>
              <a:t>图形图表布局</a:t>
            </a:r>
            <a:endParaRPr lang="en-US" dirty="0">
              <a:solidFill>
                <a:schemeClr val="bg1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  <p:graphicFrame>
        <p:nvGraphicFramePr>
          <p:cNvPr id="27" name="Chart 26"/>
          <p:cNvGraphicFramePr/>
          <p:nvPr/>
        </p:nvGraphicFramePr>
        <p:xfrm>
          <a:off x="304800" y="1657350"/>
          <a:ext cx="8648700" cy="277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219200" y="2038350"/>
            <a:ext cx="0" cy="45720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29000" y="2343150"/>
            <a:ext cx="0" cy="99060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15000" y="3409950"/>
            <a:ext cx="0" cy="45720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62800" y="2343150"/>
            <a:ext cx="0" cy="99060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 txBox="1"/>
          <p:nvPr/>
        </p:nvSpPr>
        <p:spPr>
          <a:xfrm>
            <a:off x="533400" y="1430982"/>
            <a:ext cx="2286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2763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4" name="Text Placeholder 5"/>
          <p:cNvSpPr txBox="1"/>
          <p:nvPr/>
        </p:nvSpPr>
        <p:spPr>
          <a:xfrm>
            <a:off x="2971800" y="1735782"/>
            <a:ext cx="2286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15811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6" name="Text Placeholder 5"/>
          <p:cNvSpPr txBox="1"/>
          <p:nvPr/>
        </p:nvSpPr>
        <p:spPr>
          <a:xfrm>
            <a:off x="6781800" y="1735782"/>
            <a:ext cx="2286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1800" y="15811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55" name="Text Placeholder 5"/>
          <p:cNvSpPr txBox="1"/>
          <p:nvPr/>
        </p:nvSpPr>
        <p:spPr>
          <a:xfrm>
            <a:off x="5181600" y="2878782"/>
            <a:ext cx="2286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81600" y="27241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Chart bld="category"/>
        </p:bldSub>
      </p:bldGraphic>
      <p:bldP spid="32" grpId="0"/>
      <p:bldP spid="33" grpId="0"/>
      <p:bldP spid="34" grpId="0"/>
      <p:bldP spid="35" grpId="0"/>
      <p:bldP spid="36" grpId="0"/>
      <p:bldP spid="37" grpId="0"/>
      <p:bldP spid="55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25</a:t>
            </a:fld>
            <a:endParaRPr lang="en-US" dirty="0">
              <a:latin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5638" y="1276350"/>
            <a:ext cx="9149637" cy="386715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152400" y="1885950"/>
          <a:ext cx="8877300" cy="277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5"/>
          <p:cNvSpPr txBox="1"/>
          <p:nvPr/>
        </p:nvSpPr>
        <p:spPr>
          <a:xfrm>
            <a:off x="1371600" y="1733550"/>
            <a:ext cx="137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+mn-ea"/>
                <a:cs typeface="Glegoo"/>
              </a:rPr>
              <a:t>当前数据统计</a:t>
            </a:r>
            <a:endParaRPr lang="en-US" sz="8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1371600" y="188595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00" dirty="0" smtClean="0">
              <a:solidFill>
                <a:schemeClr val="bg1"/>
              </a:solidFill>
              <a:latin typeface="+mn-ea"/>
              <a:cs typeface="Calibri"/>
            </a:endParaRPr>
          </a:p>
        </p:txBody>
      </p:sp>
      <p:sp>
        <p:nvSpPr>
          <p:cNvPr id="25" name="Text Placeholder 5"/>
          <p:cNvSpPr txBox="1"/>
          <p:nvPr/>
        </p:nvSpPr>
        <p:spPr>
          <a:xfrm>
            <a:off x="3810000" y="1733550"/>
            <a:ext cx="137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+mn-ea"/>
                <a:cs typeface="Glegoo"/>
              </a:rPr>
              <a:t>当前数据统计</a:t>
            </a:r>
            <a:endParaRPr lang="en-US" sz="8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52800" y="1809750"/>
            <a:ext cx="457200" cy="457200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581400" y="1930352"/>
            <a:ext cx="0" cy="215997"/>
          </a:xfrm>
          <a:prstGeom prst="straightConnector1">
            <a:avLst/>
          </a:prstGeom>
          <a:ln w="15875">
            <a:solidFill>
              <a:schemeClr val="bg1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 txBox="1"/>
          <p:nvPr/>
        </p:nvSpPr>
        <p:spPr>
          <a:xfrm>
            <a:off x="3810000" y="188595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00" dirty="0" smtClean="0">
              <a:solidFill>
                <a:schemeClr val="bg1"/>
              </a:solidFill>
              <a:latin typeface="+mn-ea"/>
              <a:cs typeface="Calibri"/>
            </a:endParaRPr>
          </a:p>
        </p:txBody>
      </p:sp>
      <p:sp>
        <p:nvSpPr>
          <p:cNvPr id="40" name="Text Placeholder 5"/>
          <p:cNvSpPr txBox="1"/>
          <p:nvPr/>
        </p:nvSpPr>
        <p:spPr>
          <a:xfrm>
            <a:off x="6477000" y="1733550"/>
            <a:ext cx="137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+mn-ea"/>
                <a:cs typeface="Glegoo"/>
              </a:rPr>
              <a:t>当前数据统计</a:t>
            </a:r>
            <a:endParaRPr lang="en-US" sz="8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19800" y="1809750"/>
            <a:ext cx="457200" cy="457200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248400" y="1930352"/>
            <a:ext cx="0" cy="215997"/>
          </a:xfrm>
          <a:prstGeom prst="straightConnector1">
            <a:avLst/>
          </a:prstGeom>
          <a:ln w="15875">
            <a:solidFill>
              <a:schemeClr val="bg1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5"/>
          <p:cNvSpPr txBox="1"/>
          <p:nvPr/>
        </p:nvSpPr>
        <p:spPr>
          <a:xfrm>
            <a:off x="6477000" y="188595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00" dirty="0" smtClean="0">
              <a:solidFill>
                <a:schemeClr val="bg1"/>
              </a:solidFill>
              <a:latin typeface="+mn-ea"/>
              <a:cs typeface="Calibri"/>
            </a:endParaRPr>
          </a:p>
        </p:txBody>
      </p:sp>
      <p:sp>
        <p:nvSpPr>
          <p:cNvPr id="44" name="Text Placeholder 5"/>
          <p:cNvSpPr txBox="1"/>
          <p:nvPr/>
        </p:nvSpPr>
        <p:spPr>
          <a:xfrm>
            <a:off x="533400" y="15049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chemeClr val="bg1"/>
                </a:solidFill>
                <a:latin typeface="+mn-ea"/>
                <a:cs typeface="Lato Light"/>
              </a:rPr>
              <a:t>87</a:t>
            </a:r>
            <a:endParaRPr lang="en-US" sz="3200" dirty="0">
              <a:solidFill>
                <a:schemeClr val="bg1"/>
              </a:solidFill>
              <a:latin typeface="+mn-ea"/>
              <a:cs typeface="Lato Ligh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dune-4817954-id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894"/>
            <a:ext cx="9144000" cy="606"/>
          </a:xfrm>
          <a:prstGeom prst="rect">
            <a:avLst/>
          </a:prstGeom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3438670" y="1405526"/>
            <a:ext cx="2266660" cy="225945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2324100" y="2682685"/>
            <a:ext cx="4495800" cy="42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zh-CN" altLang="en-US" sz="1800" b="1" dirty="0" smtClean="0">
                <a:solidFill>
                  <a:srgbClr val="FFFFFF"/>
                </a:solidFill>
                <a:latin typeface="+mn-ea"/>
                <a:ea typeface="+mn-ea"/>
                <a:cs typeface="Glegoo"/>
              </a:rPr>
              <a:t>单击此处添加标题</a:t>
            </a:r>
            <a:endParaRPr lang="en-US" sz="1800" b="1" dirty="0">
              <a:solidFill>
                <a:srgbClr val="FFFFFF"/>
              </a:solidFill>
              <a:latin typeface="+mn-ea"/>
              <a:ea typeface="+mn-ea"/>
              <a:cs typeface="Glegoo"/>
            </a:endParaRPr>
          </a:p>
        </p:txBody>
      </p:sp>
      <p:sp>
        <p:nvSpPr>
          <p:cNvPr id="16" name="Title 2"/>
          <p:cNvSpPr txBox="1"/>
          <p:nvPr/>
        </p:nvSpPr>
        <p:spPr>
          <a:xfrm>
            <a:off x="2400300" y="1962150"/>
            <a:ext cx="4343400" cy="65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en-US" altLang="zh-CN" sz="4000" b="1" dirty="0" smtClean="0">
                <a:latin typeface="+mn-ea"/>
                <a:ea typeface="+mn-ea"/>
                <a:cs typeface="Glegoo"/>
              </a:rPr>
              <a:t>PART 4</a:t>
            </a:r>
            <a:endParaRPr lang="en-US" sz="4000" b="1" dirty="0">
              <a:latin typeface="+mn-ea"/>
              <a:ea typeface="+mn-ea"/>
              <a:cs typeface="Glego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3180" y="2630299"/>
            <a:ext cx="1697019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27</a:t>
            </a:fld>
            <a:endParaRPr lang="en-US" dirty="0">
              <a:latin typeface="+mn-ea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2819400" y="1471084"/>
            <a:ext cx="1752600" cy="2810934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CFD6D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US" sz="900" dirty="0">
              <a:solidFill>
                <a:schemeClr val="bg1"/>
              </a:solidFill>
              <a:latin typeface="+mn-ea"/>
              <a:ea typeface="+mn-ea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1547283"/>
            <a:ext cx="1600200" cy="11006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2692741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71800" y="2999773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24200" y="3073741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71800" y="3380773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4200" y="3456973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971800" y="3764005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24200" y="3837973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76A7F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76A7F"/>
              </a:solidFill>
              <a:latin typeface="+mn-ea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1852940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rgbClr val="404040"/>
                </a:solidFill>
                <a:latin typeface="+mn-ea"/>
                <a:cs typeface="Glegoo"/>
              </a:rPr>
              <a:t>基础包</a:t>
            </a:r>
            <a:endParaRPr lang="en-US" sz="900" dirty="0">
              <a:solidFill>
                <a:srgbClr val="404040"/>
              </a:solidFill>
              <a:latin typeface="+mn-ea"/>
              <a:cs typeface="Glegoo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4876800" y="1471084"/>
            <a:ext cx="1752600" cy="2810934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CFD6D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US" sz="900" dirty="0">
              <a:solidFill>
                <a:schemeClr val="bg1"/>
              </a:solidFill>
              <a:latin typeface="+mn-ea"/>
              <a:ea typeface="+mn-ea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2677925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029200" y="2984957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81600" y="3058925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029200" y="3365957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81600" y="3442157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029200" y="3749189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1600" y="3823157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76A7F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76A7F"/>
              </a:solidFill>
              <a:latin typeface="+mn-ea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81600" y="158115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404040"/>
                </a:solidFill>
                <a:latin typeface="+mn-ea"/>
                <a:cs typeface="Glegoo"/>
              </a:rPr>
              <a:t>基础包</a:t>
            </a:r>
            <a:endParaRPr lang="en-US" sz="1100" dirty="0">
              <a:solidFill>
                <a:srgbClr val="404040"/>
              </a:solidFill>
              <a:latin typeface="+mn-ea"/>
              <a:cs typeface="Glegoo"/>
            </a:endParaRPr>
          </a:p>
        </p:txBody>
      </p:sp>
      <p:sp>
        <p:nvSpPr>
          <p:cNvPr id="49" name="Title 1"/>
          <p:cNvSpPr txBox="1"/>
          <p:nvPr/>
        </p:nvSpPr>
        <p:spPr>
          <a:xfrm>
            <a:off x="6858000" y="1471084"/>
            <a:ext cx="1752600" cy="2810934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CFD6D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US" sz="900" dirty="0">
              <a:solidFill>
                <a:schemeClr val="bg1"/>
              </a:solidFill>
              <a:latin typeface="+mn-ea"/>
              <a:ea typeface="+mn-ea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62800" y="2711792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010400" y="3018824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162800" y="3092792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010400" y="3399824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62800" y="3476024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95959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010400" y="3783056"/>
            <a:ext cx="14478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62800" y="3857024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rgbClr val="576A7F"/>
                </a:solidFill>
                <a:latin typeface="+mn-ea"/>
                <a:cs typeface="Calibri"/>
              </a:rPr>
              <a:t>添加组件名称</a:t>
            </a:r>
            <a:endParaRPr lang="en-US" sz="800" dirty="0">
              <a:solidFill>
                <a:srgbClr val="576A7F"/>
              </a:solidFill>
              <a:latin typeface="+mn-ea"/>
              <a:cs typeface="Calibri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42751" y="2356997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5"/>
          <p:cNvSpPr txBox="1"/>
          <p:nvPr/>
        </p:nvSpPr>
        <p:spPr>
          <a:xfrm>
            <a:off x="533400" y="1811982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3400" y="16573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60" name="Text Placeholder 5"/>
          <p:cNvSpPr txBox="1"/>
          <p:nvPr/>
        </p:nvSpPr>
        <p:spPr>
          <a:xfrm>
            <a:off x="533400" y="2878782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400" y="27241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62" name="Text Placeholder 5"/>
          <p:cNvSpPr txBox="1"/>
          <p:nvPr/>
        </p:nvSpPr>
        <p:spPr>
          <a:xfrm>
            <a:off x="533400" y="3867150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400" y="371251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52658D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42751" y="36385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43300" y="2419350"/>
            <a:ext cx="304800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9600" y="3650165"/>
            <a:ext cx="304800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953000" y="1547283"/>
            <a:ext cx="1600200" cy="1100667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6800" y="1883718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rgbClr val="404040"/>
                </a:solidFill>
                <a:latin typeface="+mn-ea"/>
                <a:cs typeface="Glegoo"/>
              </a:rPr>
              <a:t>基础包</a:t>
            </a:r>
            <a:endParaRPr lang="en-US" sz="900" dirty="0">
              <a:solidFill>
                <a:srgbClr val="404040"/>
              </a:solidFill>
              <a:latin typeface="+mn-ea"/>
              <a:cs typeface="Glego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934200" y="1547283"/>
            <a:ext cx="1600200" cy="1100667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58000" y="1885950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rgbClr val="404040"/>
                </a:solidFill>
                <a:latin typeface="+mn-ea"/>
                <a:cs typeface="Glegoo"/>
              </a:rPr>
              <a:t>基础包</a:t>
            </a:r>
            <a:endParaRPr lang="en-US" sz="900" dirty="0">
              <a:solidFill>
                <a:srgbClr val="404040"/>
              </a:solidFill>
              <a:latin typeface="+mn-ea"/>
              <a:cs typeface="Glegoo"/>
            </a:endParaRPr>
          </a:p>
        </p:txBody>
      </p:sp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4" grpId="0"/>
      <p:bldP spid="27" grpId="0"/>
      <p:bldP spid="29" grpId="0"/>
      <p:bldP spid="30" grpId="0"/>
      <p:bldP spid="31" grpId="0" animBg="1"/>
      <p:bldP spid="32" grpId="0"/>
      <p:bldP spid="34" grpId="0"/>
      <p:bldP spid="36" grpId="0"/>
      <p:bldP spid="47" grpId="0"/>
      <p:bldP spid="48" grpId="0"/>
      <p:bldP spid="49" grpId="0" animBg="1"/>
      <p:bldP spid="50" grpId="0"/>
      <p:bldP spid="52" grpId="0"/>
      <p:bldP spid="54" grpId="0"/>
      <p:bldP spid="56" grpId="0"/>
      <p:bldP spid="67" grpId="0" animBg="1"/>
      <p:bldP spid="68" grpId="0"/>
      <p:bldP spid="69" grpId="0" animBg="1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28</a:t>
            </a:fld>
            <a:endParaRPr lang="en-US" dirty="0">
              <a:latin typeface="+mn-ea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609600" y="1657350"/>
          <a:ext cx="8000999" cy="2723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722408"/>
                <a:gridCol w="1660585"/>
                <a:gridCol w="1585103"/>
                <a:gridCol w="1585103"/>
              </a:tblGrid>
              <a:tr h="3696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Glegoo"/>
                        </a:rPr>
                        <a:t>添加标题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59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Glegoo"/>
                        </a:rPr>
                        <a:t>添加标题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59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Glegoo"/>
                        </a:rPr>
                        <a:t>添加标题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Glegoo"/>
                        </a:rPr>
                        <a:t>添加标题</a:t>
                      </a:r>
                      <a:endParaRPr lang="en-US" altLang="zh-CN" sz="1100" b="0" i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59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Glegoo"/>
                        </a:rPr>
                        <a:t>添加标题</a:t>
                      </a:r>
                      <a:endParaRPr lang="en-US" altLang="zh-CN" sz="1100" b="0" i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Glegoo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597F"/>
                    </a:solidFill>
                  </a:tcPr>
                </a:tc>
              </a:tr>
              <a:tr h="359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dirty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  <a:endParaRPr lang="zh-CN" altLang="en-US" sz="1050" b="0" dirty="0" smtClean="0">
                        <a:solidFill>
                          <a:srgbClr val="424C53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dirty="0" smtClean="0">
                          <a:solidFill>
                            <a:srgbClr val="424C53"/>
                          </a:solidFill>
                          <a:latin typeface="+mn-ea"/>
                          <a:ea typeface="+mn-ea"/>
                          <a:cs typeface="Calibri"/>
                        </a:rPr>
                        <a:t>添加文字描述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29</a:t>
            </a:fld>
            <a:endParaRPr lang="en-US" dirty="0">
              <a:latin typeface="+mn-ea"/>
            </a:endParaRPr>
          </a:p>
        </p:txBody>
      </p:sp>
      <p:pic>
        <p:nvPicPr>
          <p:cNvPr id="6" name="Picture 2" descr="C:\Users\adrienne.reynolds\Desktop\Vector Shape World Map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8139"/>
            <a:ext cx="7190064" cy="40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1524000" y="2419350"/>
            <a:ext cx="677399" cy="677399"/>
          </a:xfrm>
          <a:prstGeom prst="ellipse">
            <a:avLst/>
          </a:prstGeom>
          <a:solidFill>
            <a:srgbClr val="1399EE">
              <a:alpha val="69804"/>
            </a:srgbClr>
          </a:solidFill>
          <a:ln>
            <a:solidFill>
              <a:srgbClr val="139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latin typeface="+mn-ea"/>
              <a:cs typeface="Glegoo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96736" y="2876550"/>
            <a:ext cx="0" cy="745684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8852" y="3638551"/>
            <a:ext cx="7482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 smtClean="0">
                <a:solidFill>
                  <a:srgbClr val="08546D"/>
                </a:solidFill>
                <a:latin typeface="+mn-ea"/>
                <a:cs typeface="Calibri"/>
              </a:rPr>
              <a:t>地理位置</a:t>
            </a:r>
            <a:endParaRPr lang="en-US" sz="1050" dirty="0">
              <a:solidFill>
                <a:srgbClr val="08546D"/>
              </a:solidFill>
              <a:latin typeface="+mn-ea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92336" y="2397566"/>
            <a:ext cx="0" cy="1329595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6352" y="3727161"/>
            <a:ext cx="7482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 smtClean="0">
                <a:solidFill>
                  <a:srgbClr val="08546D"/>
                </a:solidFill>
                <a:latin typeface="+mn-ea"/>
                <a:cs typeface="Calibri"/>
              </a:rPr>
              <a:t>地理位置</a:t>
            </a:r>
            <a:endParaRPr lang="en-US" sz="1050" dirty="0">
              <a:solidFill>
                <a:srgbClr val="08546D"/>
              </a:solidFill>
              <a:latin typeface="+mn-ea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349" y="2557994"/>
            <a:ext cx="62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+mn-ea"/>
                <a:cs typeface="Glegoo"/>
              </a:rPr>
              <a:t>20</a:t>
            </a:r>
            <a:r>
              <a:rPr lang="en-US" sz="1100" dirty="0" smtClean="0">
                <a:solidFill>
                  <a:srgbClr val="FFFFFF"/>
                </a:solidFill>
                <a:latin typeface="+mn-ea"/>
                <a:cs typeface="Glegoo"/>
              </a:rPr>
              <a:t>%</a:t>
            </a:r>
            <a:endParaRPr lang="en-US" sz="11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123201" y="2114550"/>
            <a:ext cx="524999" cy="524999"/>
          </a:xfrm>
          <a:prstGeom prst="ellipse">
            <a:avLst/>
          </a:prstGeom>
          <a:solidFill>
            <a:srgbClr val="1399EE">
              <a:alpha val="78000"/>
            </a:srgbClr>
          </a:solidFill>
          <a:ln>
            <a:solidFill>
              <a:srgbClr val="139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latin typeface="+mn-ea"/>
              <a:cs typeface="Glego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6949" y="2176994"/>
            <a:ext cx="62070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+mn-ea"/>
                <a:cs typeface="Glegoo"/>
              </a:rPr>
              <a:t>20</a:t>
            </a:r>
            <a:r>
              <a:rPr lang="en-US" sz="1100" dirty="0" smtClean="0">
                <a:solidFill>
                  <a:srgbClr val="FFFFFF"/>
                </a:solidFill>
                <a:latin typeface="+mn-ea"/>
                <a:cs typeface="Glegoo"/>
              </a:rPr>
              <a:t>%</a:t>
            </a:r>
            <a:endParaRPr lang="en-US" sz="11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dune-4817954-id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894"/>
            <a:ext cx="9144000" cy="606"/>
          </a:xfrm>
          <a:prstGeom prst="rect">
            <a:avLst/>
          </a:prstGeom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3438670" y="1405526"/>
            <a:ext cx="2266660" cy="225945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2324100" y="2682685"/>
            <a:ext cx="4495800" cy="42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zh-CN" altLang="en-US" sz="1800" b="1" dirty="0" smtClean="0">
                <a:solidFill>
                  <a:srgbClr val="FFFFFF"/>
                </a:solidFill>
                <a:latin typeface="+mn-ea"/>
                <a:ea typeface="+mn-ea"/>
                <a:cs typeface="Glegoo"/>
              </a:rPr>
              <a:t>单击此处添加标题</a:t>
            </a:r>
            <a:endParaRPr lang="en-US" sz="1800" b="1" dirty="0">
              <a:solidFill>
                <a:srgbClr val="FFFFFF"/>
              </a:solidFill>
              <a:latin typeface="+mn-ea"/>
              <a:ea typeface="+mn-ea"/>
              <a:cs typeface="Glegoo"/>
            </a:endParaRPr>
          </a:p>
        </p:txBody>
      </p:sp>
      <p:sp>
        <p:nvSpPr>
          <p:cNvPr id="16" name="Title 2"/>
          <p:cNvSpPr txBox="1"/>
          <p:nvPr/>
        </p:nvSpPr>
        <p:spPr>
          <a:xfrm>
            <a:off x="2400300" y="1962150"/>
            <a:ext cx="4343400" cy="65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en-US" altLang="zh-CN" sz="4000" b="1" dirty="0" smtClean="0">
                <a:latin typeface="+mn-ea"/>
                <a:ea typeface="+mn-ea"/>
                <a:cs typeface="Glegoo"/>
              </a:rPr>
              <a:t>PART 1</a:t>
            </a:r>
            <a:endParaRPr lang="en-US" sz="4000" b="1" dirty="0">
              <a:latin typeface="+mn-ea"/>
              <a:ea typeface="+mn-ea"/>
              <a:cs typeface="Glego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3180" y="2630299"/>
            <a:ext cx="1697019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30</a:t>
            </a:fld>
            <a:endParaRPr lang="en-US" dirty="0">
              <a:latin typeface="+mn-ea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6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r="1481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6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13611"/>
          <a:stretch>
            <a:fillRect/>
          </a:stretch>
        </p:blipFill>
        <p:spPr/>
      </p:pic>
      <p:sp>
        <p:nvSpPr>
          <p:cNvPr id="11" name="Text Placeholder 5"/>
          <p:cNvSpPr txBox="1"/>
          <p:nvPr/>
        </p:nvSpPr>
        <p:spPr>
          <a:xfrm>
            <a:off x="1600200" y="24193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12" name="Text Placeholder 5"/>
          <p:cNvSpPr txBox="1"/>
          <p:nvPr/>
        </p:nvSpPr>
        <p:spPr>
          <a:xfrm>
            <a:off x="1600200" y="264795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chemeClr val="bg1"/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bg1"/>
              </a:solidFill>
              <a:latin typeface="+mn-ea"/>
              <a:cs typeface="Calibri"/>
            </a:endParaRPr>
          </a:p>
        </p:txBody>
      </p:sp>
      <p:sp>
        <p:nvSpPr>
          <p:cNvPr id="13" name="Text Placeholder 5"/>
          <p:cNvSpPr txBox="1"/>
          <p:nvPr/>
        </p:nvSpPr>
        <p:spPr>
          <a:xfrm>
            <a:off x="685800" y="22669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chemeClr val="bg1"/>
                </a:solidFill>
                <a:latin typeface="+mn-ea"/>
                <a:cs typeface="Lato Light"/>
              </a:rPr>
              <a:t>87</a:t>
            </a:r>
            <a:endParaRPr lang="en-US" sz="3200" dirty="0">
              <a:solidFill>
                <a:schemeClr val="bg1"/>
              </a:solidFill>
              <a:latin typeface="+mn-ea"/>
              <a:cs typeface="Lat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1809750"/>
            <a:ext cx="1219200" cy="32385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>
                <a:latin typeface="+mn-ea"/>
                <a:cs typeface="Lato Light"/>
              </a:rPr>
              <a:t>产品信息</a:t>
            </a:r>
            <a:endParaRPr lang="en-US" sz="1050" dirty="0">
              <a:latin typeface="+mn-ea"/>
              <a:cs typeface="Lato Light"/>
            </a:endParaRPr>
          </a:p>
        </p:txBody>
      </p:sp>
      <p:sp>
        <p:nvSpPr>
          <p:cNvPr id="15" name="Text Placeholder 5"/>
          <p:cNvSpPr txBox="1"/>
          <p:nvPr/>
        </p:nvSpPr>
        <p:spPr>
          <a:xfrm>
            <a:off x="1600200" y="37147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rgbClr val="1399EE"/>
                </a:solidFill>
                <a:latin typeface="+mn-ea"/>
                <a:cs typeface="Glegoo"/>
              </a:rPr>
              <a:t>当前数据统计</a:t>
            </a:r>
            <a:endParaRPr lang="en-US" sz="10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16" name="Text Placeholder 5"/>
          <p:cNvSpPr txBox="1"/>
          <p:nvPr/>
        </p:nvSpPr>
        <p:spPr>
          <a:xfrm>
            <a:off x="1600200" y="394335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rgbClr val="1399EE"/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rgbClr val="1399EE"/>
              </a:solidFill>
              <a:latin typeface="+mn-ea"/>
              <a:cs typeface="Calibri"/>
            </a:endParaRPr>
          </a:p>
        </p:txBody>
      </p:sp>
      <p:sp>
        <p:nvSpPr>
          <p:cNvPr id="17" name="Text Placeholder 5"/>
          <p:cNvSpPr txBox="1"/>
          <p:nvPr/>
        </p:nvSpPr>
        <p:spPr>
          <a:xfrm>
            <a:off x="685800" y="3562350"/>
            <a:ext cx="990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1399EE"/>
                </a:solidFill>
                <a:latin typeface="+mn-ea"/>
                <a:cs typeface="Lato Light"/>
              </a:rPr>
              <a:t>66</a:t>
            </a:r>
            <a:endParaRPr lang="en-US" sz="3200" dirty="0">
              <a:solidFill>
                <a:srgbClr val="1399EE"/>
              </a:solidFill>
              <a:latin typeface="+mn-ea"/>
              <a:cs typeface="Lato Light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31</a:t>
            </a:fld>
            <a:endParaRPr lang="en-US" dirty="0">
              <a:latin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6" name="Text Placeholder 5"/>
          <p:cNvSpPr txBox="1"/>
          <p:nvPr/>
        </p:nvSpPr>
        <p:spPr>
          <a:xfrm>
            <a:off x="762000" y="18097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添加组件名称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8" name="Text Placeholder 5"/>
          <p:cNvSpPr txBox="1"/>
          <p:nvPr/>
        </p:nvSpPr>
        <p:spPr>
          <a:xfrm>
            <a:off x="705255" y="1047750"/>
            <a:ext cx="1371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87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%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+mn-ea"/>
              <a:cs typeface="Lato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90806" y="106680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7655" y="1066800"/>
            <a:ext cx="304800" cy="0"/>
          </a:xfrm>
          <a:prstGeom prst="line">
            <a:avLst/>
          </a:prstGeom>
          <a:ln w="12700" cmpd="sng">
            <a:solidFill>
              <a:srgbClr val="4859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 txBox="1"/>
          <p:nvPr/>
        </p:nvSpPr>
        <p:spPr>
          <a:xfrm>
            <a:off x="762000" y="30289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添加组件名称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0" name="Text Placeholder 5"/>
          <p:cNvSpPr txBox="1"/>
          <p:nvPr/>
        </p:nvSpPr>
        <p:spPr>
          <a:xfrm>
            <a:off x="705255" y="2286000"/>
            <a:ext cx="1371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69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%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+mn-ea"/>
              <a:cs typeface="Lato Ligh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90806" y="23050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7655" y="2305050"/>
            <a:ext cx="304800" cy="0"/>
          </a:xfrm>
          <a:prstGeom prst="line">
            <a:avLst/>
          </a:prstGeom>
          <a:ln w="12700" cmpd="sng">
            <a:solidFill>
              <a:srgbClr val="4859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 txBox="1"/>
          <p:nvPr/>
        </p:nvSpPr>
        <p:spPr>
          <a:xfrm>
            <a:off x="762000" y="42481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添加组件名称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705255" y="3486150"/>
            <a:ext cx="13716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54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%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+mn-ea"/>
              <a:cs typeface="Lato Ligh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90806" y="350520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57655" y="3505200"/>
            <a:ext cx="304800" cy="0"/>
          </a:xfrm>
          <a:prstGeom prst="line">
            <a:avLst/>
          </a:prstGeom>
          <a:ln w="12700" cmpd="sng">
            <a:solidFill>
              <a:srgbClr val="4859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10528" y="1352550"/>
            <a:ext cx="0" cy="3143250"/>
          </a:xfrm>
          <a:prstGeom prst="line">
            <a:avLst/>
          </a:prstGeom>
          <a:ln w="57150">
            <a:solidFill>
              <a:srgbClr val="139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 txBox="1"/>
          <p:nvPr/>
        </p:nvSpPr>
        <p:spPr>
          <a:xfrm>
            <a:off x="6421877" y="1323975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添加组件名称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553200" y="2301240"/>
            <a:ext cx="0" cy="2194560"/>
          </a:xfrm>
          <a:prstGeom prst="line">
            <a:avLst/>
          </a:prstGeom>
          <a:ln w="57150">
            <a:solidFill>
              <a:srgbClr val="4859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 txBox="1"/>
          <p:nvPr/>
        </p:nvSpPr>
        <p:spPr>
          <a:xfrm>
            <a:off x="6718570" y="2619375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添加组件名称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705600" y="2739390"/>
            <a:ext cx="0" cy="1737360"/>
          </a:xfrm>
          <a:prstGeom prst="line">
            <a:avLst/>
          </a:prstGeom>
          <a:ln w="57150">
            <a:solidFill>
              <a:srgbClr val="4859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 txBox="1"/>
          <p:nvPr/>
        </p:nvSpPr>
        <p:spPr>
          <a:xfrm>
            <a:off x="6629400" y="2114550"/>
            <a:ext cx="2057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10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添加组件名称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967351" y="448836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 txBox="1"/>
          <p:nvPr/>
        </p:nvSpPr>
        <p:spPr>
          <a:xfrm>
            <a:off x="6858000" y="3943350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0" y="378871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934200" y="4488365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  <p:bldP spid="20" grpId="0"/>
      <p:bldP spid="23" grpId="0"/>
      <p:bldP spid="24" grpId="0"/>
      <p:bldP spid="29" grpId="0"/>
      <p:bldP spid="32" grpId="0"/>
      <p:bldP spid="34" grpId="0"/>
      <p:bldP spid="36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latin typeface="+mn-ea"/>
              </a:rPr>
              <a:t>200</a:t>
            </a:r>
            <a:r>
              <a:rPr lang="zh-CN" altLang="en-US" dirty="0">
                <a:latin typeface="+mn-ea"/>
              </a:rPr>
              <a:t>字</a:t>
            </a:r>
            <a:r>
              <a:rPr lang="zh-CN" altLang="en-US" dirty="0" smtClean="0">
                <a:latin typeface="+mn-ea"/>
              </a:rPr>
              <a:t>以内。</a:t>
            </a:r>
            <a:endParaRPr lang="en-US" dirty="0">
              <a:latin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latin typeface="+mn-ea"/>
              </a:rPr>
              <a:t>200</a:t>
            </a:r>
            <a:r>
              <a:rPr lang="zh-CN" altLang="en-US" dirty="0">
                <a:latin typeface="+mn-ea"/>
              </a:rPr>
              <a:t>字以内，据统计每页幻灯片的最好控制在</a:t>
            </a:r>
            <a:r>
              <a:rPr lang="en-US" altLang="zh-CN" dirty="0">
                <a:latin typeface="+mn-ea"/>
              </a:rPr>
              <a:t>5</a:t>
            </a:r>
            <a:r>
              <a:rPr lang="zh-CN" altLang="en-US" dirty="0">
                <a:latin typeface="+mn-ea"/>
              </a:rPr>
              <a:t>分钟之内。</a:t>
            </a:r>
            <a:endParaRPr lang="en-US" dirty="0">
              <a:latin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单击此处添加标题</a:t>
            </a:r>
            <a:endParaRPr lang="en-US" dirty="0">
              <a:latin typeface="+mn-ea"/>
              <a:ea typeface="+mn-ea"/>
            </a:endParaRPr>
          </a:p>
          <a:p>
            <a:endParaRPr lang="en-US" dirty="0">
              <a:latin typeface="+mn-ea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latin typeface="+mn-ea"/>
              </a:rPr>
              <a:t>200</a:t>
            </a:r>
            <a:r>
              <a:rPr lang="zh-CN" altLang="en-US" dirty="0">
                <a:latin typeface="+mn-ea"/>
              </a:rPr>
              <a:t>字以内。</a:t>
            </a:r>
            <a:endParaRPr lang="en-US" altLang="zh-CN" dirty="0">
              <a:latin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单击此处添加标题</a:t>
            </a:r>
            <a:endParaRPr lang="en-US" dirty="0">
              <a:latin typeface="+mn-ea"/>
              <a:ea typeface="+mn-ea"/>
            </a:endParaRPr>
          </a:p>
          <a:p>
            <a:endParaRPr lang="en-US" dirty="0">
              <a:latin typeface="+mn-ea"/>
              <a:ea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32</a:t>
            </a:fld>
            <a:endParaRPr lang="en-US" dirty="0"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5800" y="2266950"/>
            <a:ext cx="457200" cy="457200"/>
          </a:xfrm>
          <a:prstGeom prst="ellipse">
            <a:avLst/>
          </a:prstGeom>
          <a:noFill/>
          <a:ln w="12700" cmpd="sng">
            <a:solidFill>
              <a:srgbClr val="1399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14400" y="2387552"/>
            <a:ext cx="0" cy="215997"/>
          </a:xfrm>
          <a:prstGeom prst="straightConnector1">
            <a:avLst/>
          </a:prstGeom>
          <a:ln w="15875">
            <a:solidFill>
              <a:srgbClr val="1399EE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5800" y="3333750"/>
            <a:ext cx="457200" cy="457200"/>
          </a:xfrm>
          <a:prstGeom prst="ellipse">
            <a:avLst/>
          </a:prstGeom>
          <a:noFill/>
          <a:ln w="12700" cmpd="sng">
            <a:solidFill>
              <a:srgbClr val="1399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914400" y="3454352"/>
            <a:ext cx="0" cy="215997"/>
          </a:xfrm>
          <a:prstGeom prst="straightConnector1">
            <a:avLst/>
          </a:prstGeom>
          <a:ln w="15875">
            <a:solidFill>
              <a:srgbClr val="1399EE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 b="5536"/>
          <a:stretch>
            <a:fillRect/>
          </a:stretch>
        </p:blipFill>
        <p:spPr/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r="1918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33800" y="1970088"/>
            <a:ext cx="2127250" cy="830262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此处添加详细文本描述，建议与标题相关并符合整体语言风格，语言描述尽量简洁生动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07150" y="1962150"/>
            <a:ext cx="2127250" cy="830262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dirty="0">
              <a:latin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dirty="0"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dirty="0">
              <a:latin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733800" y="1669908"/>
            <a:ext cx="1600200" cy="308115"/>
          </a:xfrm>
        </p:spPr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产品名称</a:t>
            </a:r>
            <a:r>
              <a:rPr lang="en-US" dirty="0" smtClean="0">
                <a:latin typeface="+mn-ea"/>
                <a:ea typeface="+mn-ea"/>
              </a:rPr>
              <a:t> </a:t>
            </a:r>
            <a:r>
              <a:rPr lang="en-US" dirty="0">
                <a:latin typeface="+mn-ea"/>
                <a:ea typeface="+mn-ea"/>
              </a:rPr>
              <a:t>A</a:t>
            </a:r>
          </a:p>
          <a:p>
            <a:endParaRPr lang="en-US" dirty="0">
              <a:latin typeface="+mn-ea"/>
              <a:ea typeface="+mn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400800" y="1669908"/>
            <a:ext cx="1600200" cy="308115"/>
          </a:xfrm>
        </p:spPr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产品名称</a:t>
            </a:r>
            <a:r>
              <a:rPr lang="en-US" dirty="0" smtClean="0">
                <a:latin typeface="+mn-ea"/>
                <a:ea typeface="+mn-ea"/>
              </a:rPr>
              <a:t> </a:t>
            </a:r>
            <a:r>
              <a:rPr lang="en-US" dirty="0">
                <a:latin typeface="+mn-ea"/>
                <a:ea typeface="+mn-ea"/>
              </a:rPr>
              <a:t>A</a:t>
            </a:r>
          </a:p>
          <a:p>
            <a:endParaRPr lang="en-US" dirty="0">
              <a:latin typeface="+mn-ea"/>
              <a:ea typeface="+mn-e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产品名称</a:t>
            </a:r>
            <a:r>
              <a:rPr lang="en-US" dirty="0" smtClean="0">
                <a:latin typeface="+mn-ea"/>
                <a:ea typeface="+mn-ea"/>
              </a:rPr>
              <a:t> </a:t>
            </a:r>
            <a:r>
              <a:rPr lang="en-US" dirty="0">
                <a:latin typeface="+mn-ea"/>
                <a:ea typeface="+mn-ea"/>
              </a:rPr>
              <a:t>A</a:t>
            </a:r>
          </a:p>
          <a:p>
            <a:endParaRPr lang="en-US" dirty="0">
              <a:latin typeface="+mn-ea"/>
              <a:ea typeface="+mn-e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产品名称</a:t>
            </a:r>
            <a:r>
              <a:rPr lang="en-US" dirty="0" smtClean="0">
                <a:latin typeface="+mn-ea"/>
                <a:ea typeface="+mn-ea"/>
              </a:rPr>
              <a:t> </a:t>
            </a:r>
            <a:r>
              <a:rPr lang="en-US" dirty="0">
                <a:latin typeface="+mn-ea"/>
                <a:ea typeface="+mn-ea"/>
              </a:rPr>
              <a:t>A</a:t>
            </a:r>
          </a:p>
          <a:p>
            <a:endParaRPr lang="en-US" dirty="0">
              <a:latin typeface="+mn-ea"/>
              <a:ea typeface="+mn-e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33</a:t>
            </a:fld>
            <a:endParaRPr lang="en-US" dirty="0">
              <a:latin typeface="+mn-ea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r="589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29200" y="2266950"/>
            <a:ext cx="3505200" cy="99060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dirty="0">
              <a:latin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791200" y="3093936"/>
            <a:ext cx="2438400" cy="307975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此处添加详细文本描述，建议与标题相关并符合整体语言风格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5791200" y="3754456"/>
            <a:ext cx="2438400" cy="465119"/>
          </a:xfrm>
        </p:spPr>
        <p:txBody>
          <a:bodyPr/>
          <a:lstStyle/>
          <a:p>
            <a:pPr lvl="0"/>
            <a:r>
              <a:rPr lang="zh-CN" altLang="en-US" dirty="0">
                <a:latin typeface="+mn-ea"/>
              </a:rPr>
              <a:t>此处添加详细文本描述，建议与标题相关并符合整体语言风格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029200" y="1962152"/>
            <a:ext cx="3505200" cy="357187"/>
          </a:xfrm>
        </p:spPr>
        <p:txBody>
          <a:bodyPr/>
          <a:lstStyle/>
          <a:p>
            <a:r>
              <a:rPr lang="zh-CN" altLang="en-US" sz="1050" dirty="0" smtClean="0">
                <a:solidFill>
                  <a:srgbClr val="48597F"/>
                </a:solidFill>
                <a:latin typeface="+mn-ea"/>
                <a:ea typeface="+mn-ea"/>
              </a:rPr>
              <a:t>单击此处添加标题</a:t>
            </a:r>
            <a:endParaRPr lang="en-US" sz="1050" dirty="0">
              <a:solidFill>
                <a:srgbClr val="48597F"/>
              </a:solidFill>
              <a:latin typeface="+mn-ea"/>
              <a:ea typeface="+mn-ea"/>
            </a:endParaRPr>
          </a:p>
          <a:p>
            <a:endParaRPr lang="en-US" sz="1050" dirty="0">
              <a:solidFill>
                <a:srgbClr val="48597F"/>
              </a:solidFill>
              <a:latin typeface="+mn-ea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3807268"/>
            <a:ext cx="461548" cy="44088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n-ea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3452" y="3173431"/>
            <a:ext cx="461548" cy="440882"/>
          </a:xfrm>
          <a:prstGeom prst="roundRect">
            <a:avLst>
              <a:gd name="adj" fmla="val 50000"/>
            </a:avLst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n-ea"/>
              <a:cs typeface="Calibri"/>
            </a:endParaRPr>
          </a:p>
        </p:txBody>
      </p:sp>
      <p:pic>
        <p:nvPicPr>
          <p:cNvPr id="11" name="Picture 10" descr="bul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26" y="3241472"/>
            <a:ext cx="304800" cy="304800"/>
          </a:xfrm>
          <a:prstGeom prst="rect">
            <a:avLst/>
          </a:prstGeom>
        </p:spPr>
      </p:pic>
      <p:pic>
        <p:nvPicPr>
          <p:cNvPr id="12" name="Picture 11" descr="clou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05" y="3886805"/>
            <a:ext cx="273517" cy="273517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29200" y="30480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029200" y="97155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7"/>
          </p:nvPr>
        </p:nvSpPr>
        <p:spPr>
          <a:xfrm>
            <a:off x="989964" y="17875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8"/>
          </p:nvPr>
        </p:nvSpPr>
        <p:spPr>
          <a:xfrm>
            <a:off x="990282" y="23209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990600" y="29305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990600" y="34639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990600" y="39973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55"/>
          </p:nvPr>
        </p:nvSpPr>
        <p:spPr>
          <a:xfrm>
            <a:off x="533400" y="17335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A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60"/>
          </p:nvPr>
        </p:nvSpPr>
        <p:spPr>
          <a:xfrm>
            <a:off x="5181282" y="17875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5181600" y="23209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62"/>
          </p:nvPr>
        </p:nvSpPr>
        <p:spPr>
          <a:xfrm>
            <a:off x="5181600" y="29305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63"/>
          </p:nvPr>
        </p:nvSpPr>
        <p:spPr>
          <a:xfrm>
            <a:off x="5181600" y="34639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64"/>
          </p:nvPr>
        </p:nvSpPr>
        <p:spPr>
          <a:xfrm>
            <a:off x="5181600" y="39973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此处添加详细文本描述，建议与标题相关并符合整体语言风格，语言描述尽量简洁生动。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65"/>
          </p:nvPr>
        </p:nvSpPr>
        <p:spPr>
          <a:xfrm>
            <a:off x="533400" y="228219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B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66"/>
          </p:nvPr>
        </p:nvSpPr>
        <p:spPr>
          <a:xfrm>
            <a:off x="533400" y="28765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C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67"/>
          </p:nvPr>
        </p:nvSpPr>
        <p:spPr>
          <a:xfrm>
            <a:off x="533400" y="34099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D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68"/>
          </p:nvPr>
        </p:nvSpPr>
        <p:spPr>
          <a:xfrm>
            <a:off x="533400" y="39433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E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69"/>
          </p:nvPr>
        </p:nvSpPr>
        <p:spPr>
          <a:xfrm>
            <a:off x="4693920" y="17335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F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70"/>
          </p:nvPr>
        </p:nvSpPr>
        <p:spPr>
          <a:xfrm>
            <a:off x="4693920" y="2312670"/>
            <a:ext cx="411480" cy="411480"/>
          </a:xfrm>
          <a:solidFill>
            <a:srgbClr val="1399EE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G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71"/>
          </p:nvPr>
        </p:nvSpPr>
        <p:spPr>
          <a:xfrm>
            <a:off x="4693920" y="28765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H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72"/>
          </p:nvPr>
        </p:nvSpPr>
        <p:spPr>
          <a:xfrm>
            <a:off x="4693920" y="34099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I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73"/>
          </p:nvPr>
        </p:nvSpPr>
        <p:spPr>
          <a:xfrm>
            <a:off x="4693920" y="39433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 smtClean="0">
                <a:latin typeface="+mn-ea"/>
                <a:ea typeface="+mn-ea"/>
              </a:rPr>
              <a:t>J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F30D5C1-D155-2E40-A967-511B3BD0F2AE}" type="slidenum">
              <a:rPr lang="en-US" smtClean="0">
                <a:latin typeface="+mn-ea"/>
              </a:rPr>
              <a:t>35</a:t>
            </a:fld>
            <a:endParaRPr lang="en-US" dirty="0">
              <a:latin typeface="+mn-ea"/>
            </a:endParaRPr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9"/>
          </p:nvPr>
        </p:nvSpPr>
        <p:spPr>
          <a:xfrm>
            <a:off x="1066800" y="1581150"/>
            <a:ext cx="1984248" cy="347472"/>
          </a:xfrm>
        </p:spPr>
        <p:txBody>
          <a:bodyPr/>
          <a:lstStyle/>
          <a:p>
            <a:r>
              <a:rPr lang="zh-CN" altLang="en-US" sz="1200" dirty="0" smtClean="0">
                <a:latin typeface="+mn-ea"/>
                <a:ea typeface="+mn-ea"/>
              </a:rPr>
              <a:t>单击此处添加标题</a:t>
            </a:r>
            <a:endParaRPr lang="en-US" sz="1200" dirty="0">
              <a:latin typeface="+mn-ea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3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60"/>
          </p:nvPr>
        </p:nvSpPr>
        <p:spPr>
          <a:xfrm>
            <a:off x="3813048" y="1581150"/>
            <a:ext cx="1984248" cy="347472"/>
          </a:xfrm>
        </p:spPr>
        <p:txBody>
          <a:bodyPr/>
          <a:lstStyle/>
          <a:p>
            <a:r>
              <a:rPr lang="zh-CN" altLang="en-US" sz="1200" dirty="0" smtClean="0">
                <a:latin typeface="+mn-ea"/>
                <a:ea typeface="+mn-ea"/>
              </a:rPr>
              <a:t>单击此处添加标题</a:t>
            </a:r>
            <a:endParaRPr lang="en-US" sz="1200" dirty="0">
              <a:latin typeface="+mn-ea"/>
              <a:ea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61"/>
          </p:nvPr>
        </p:nvSpPr>
        <p:spPr>
          <a:xfrm>
            <a:off x="6708648" y="1581150"/>
            <a:ext cx="1984248" cy="347472"/>
          </a:xfrm>
        </p:spPr>
        <p:txBody>
          <a:bodyPr/>
          <a:lstStyle/>
          <a:p>
            <a:r>
              <a:rPr lang="zh-CN" altLang="en-US" sz="1200" dirty="0" smtClean="0">
                <a:latin typeface="+mn-ea"/>
                <a:ea typeface="+mn-ea"/>
              </a:rPr>
              <a:t>单击此处添加标题</a:t>
            </a:r>
            <a:endParaRPr lang="en-US" sz="1200" dirty="0">
              <a:latin typeface="+mn-ea"/>
              <a:ea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F30D5C1-D155-2E40-A967-511B3BD0F2AE}" type="slidenum">
              <a:rPr lang="en-US" smtClean="0">
                <a:latin typeface="+mn-ea"/>
              </a:rPr>
              <a:t>36</a:t>
            </a:fld>
            <a:endParaRPr lang="en-US" dirty="0">
              <a:latin typeface="+mn-e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39840" y="1596389"/>
            <a:ext cx="365760" cy="365760"/>
          </a:xfrm>
          <a:prstGeom prst="roundRect">
            <a:avLst>
              <a:gd name="adj" fmla="val 50000"/>
            </a:avLst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+mn-ea"/>
                <a:cs typeface="Glegoo"/>
              </a:rPr>
              <a:t>C</a:t>
            </a:r>
            <a:endParaRPr lang="en-US" sz="11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44240" y="1596389"/>
            <a:ext cx="365760" cy="365760"/>
          </a:xfrm>
          <a:prstGeom prst="roundRect">
            <a:avLst>
              <a:gd name="adj" fmla="val 50000"/>
            </a:avLst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+mn-ea"/>
                <a:cs typeface="Glegoo"/>
              </a:rPr>
              <a:t>B</a:t>
            </a:r>
            <a:endParaRPr lang="en-US" sz="11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1596390"/>
            <a:ext cx="365760" cy="365760"/>
          </a:xfrm>
          <a:prstGeom prst="roundRect">
            <a:avLst>
              <a:gd name="adj" fmla="val 50000"/>
            </a:avLst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+mn-ea"/>
                <a:cs typeface="Glegoo"/>
              </a:rPr>
              <a:t>A</a:t>
            </a:r>
            <a:endParaRPr lang="en-US" sz="11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b="5471"/>
          <a:stretch>
            <a:fillRect/>
          </a:stretch>
        </p:blipFill>
        <p:spPr>
          <a:xfrm>
            <a:off x="685800" y="1200151"/>
            <a:ext cx="4572000" cy="2584847"/>
          </a:xfrm>
          <a:solidFill>
            <a:schemeClr val="bg1">
              <a:lumMod val="85000"/>
            </a:schemeClr>
          </a:solidFill>
        </p:spPr>
      </p:pic>
      <p:sp>
        <p:nvSpPr>
          <p:cNvPr id="14" name="Rectangle 13"/>
          <p:cNvSpPr/>
          <p:nvPr/>
        </p:nvSpPr>
        <p:spPr>
          <a:xfrm>
            <a:off x="4582716" y="2108719"/>
            <a:ext cx="675085" cy="454531"/>
          </a:xfrm>
          <a:prstGeom prst="rect">
            <a:avLst/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2776" y="2124669"/>
            <a:ext cx="212883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如何</a:t>
            </a:r>
            <a:r>
              <a:rPr lang="zh-CN" altLang="en-US" sz="2400" b="1" dirty="0">
                <a:solidFill>
                  <a:srgbClr val="48597F"/>
                </a:solidFill>
                <a:latin typeface="+mn-ea"/>
              </a:rPr>
              <a:t>联系我们</a:t>
            </a:r>
            <a:endParaRPr lang="en-US" sz="2400" b="1" dirty="0">
              <a:solidFill>
                <a:srgbClr val="48597F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2563249"/>
            <a:ext cx="256223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82093" y="3154387"/>
            <a:ext cx="295053" cy="2950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82093" y="3544618"/>
            <a:ext cx="295053" cy="2950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82093" y="3934849"/>
            <a:ext cx="295053" cy="2950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82093" y="4325080"/>
            <a:ext cx="295053" cy="2950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7147" y="3209580"/>
            <a:ext cx="54886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公司地址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7147" y="3599811"/>
            <a:ext cx="776495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123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-123-123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7147" y="3990042"/>
            <a:ext cx="54886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网站地址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7147" y="4380273"/>
            <a:ext cx="54886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邮箱地址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66904" y="3592682"/>
            <a:ext cx="125432" cy="198923"/>
            <a:chOff x="1919315" y="2044154"/>
            <a:chExt cx="278935" cy="442364"/>
          </a:xfrm>
        </p:grpSpPr>
        <p:sp>
          <p:nvSpPr>
            <p:cNvPr id="24" name="Freeform 59"/>
            <p:cNvSpPr>
              <a:spLocks noEditPoints="1"/>
            </p:cNvSpPr>
            <p:nvPr/>
          </p:nvSpPr>
          <p:spPr bwMode="auto">
            <a:xfrm>
              <a:off x="1919315" y="2090848"/>
              <a:ext cx="278935" cy="395670"/>
            </a:xfrm>
            <a:custGeom>
              <a:avLst/>
              <a:gdLst>
                <a:gd name="T0" fmla="*/ 76 w 96"/>
                <a:gd name="T1" fmla="*/ 136 h 136"/>
                <a:gd name="T2" fmla="*/ 20 w 96"/>
                <a:gd name="T3" fmla="*/ 136 h 136"/>
                <a:gd name="T4" fmla="*/ 0 w 96"/>
                <a:gd name="T5" fmla="*/ 116 h 136"/>
                <a:gd name="T6" fmla="*/ 0 w 96"/>
                <a:gd name="T7" fmla="*/ 20 h 136"/>
                <a:gd name="T8" fmla="*/ 20 w 96"/>
                <a:gd name="T9" fmla="*/ 0 h 136"/>
                <a:gd name="T10" fmla="*/ 76 w 96"/>
                <a:gd name="T11" fmla="*/ 0 h 136"/>
                <a:gd name="T12" fmla="*/ 96 w 96"/>
                <a:gd name="T13" fmla="*/ 20 h 136"/>
                <a:gd name="T14" fmla="*/ 96 w 96"/>
                <a:gd name="T15" fmla="*/ 116 h 136"/>
                <a:gd name="T16" fmla="*/ 76 w 96"/>
                <a:gd name="T17" fmla="*/ 136 h 136"/>
                <a:gd name="T18" fmla="*/ 20 w 96"/>
                <a:gd name="T19" fmla="*/ 8 h 136"/>
                <a:gd name="T20" fmla="*/ 8 w 96"/>
                <a:gd name="T21" fmla="*/ 20 h 136"/>
                <a:gd name="T22" fmla="*/ 8 w 96"/>
                <a:gd name="T23" fmla="*/ 116 h 136"/>
                <a:gd name="T24" fmla="*/ 20 w 96"/>
                <a:gd name="T25" fmla="*/ 128 h 136"/>
                <a:gd name="T26" fmla="*/ 76 w 96"/>
                <a:gd name="T27" fmla="*/ 128 h 136"/>
                <a:gd name="T28" fmla="*/ 88 w 96"/>
                <a:gd name="T29" fmla="*/ 116 h 136"/>
                <a:gd name="T30" fmla="*/ 88 w 96"/>
                <a:gd name="T31" fmla="*/ 20 h 136"/>
                <a:gd name="T32" fmla="*/ 76 w 96"/>
                <a:gd name="T33" fmla="*/ 8 h 136"/>
                <a:gd name="T34" fmla="*/ 20 w 96"/>
                <a:gd name="T35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36">
                  <a:moveTo>
                    <a:pt x="76" y="136"/>
                  </a:moveTo>
                  <a:cubicBezTo>
                    <a:pt x="20" y="136"/>
                    <a:pt x="20" y="136"/>
                    <a:pt x="20" y="136"/>
                  </a:cubicBezTo>
                  <a:cubicBezTo>
                    <a:pt x="9" y="136"/>
                    <a:pt x="0" y="127"/>
                    <a:pt x="0" y="1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7" y="0"/>
                    <a:pt x="96" y="9"/>
                    <a:pt x="96" y="2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27"/>
                    <a:pt x="87" y="136"/>
                    <a:pt x="76" y="136"/>
                  </a:cubicBezTo>
                  <a:close/>
                  <a:moveTo>
                    <a:pt x="20" y="8"/>
                  </a:moveTo>
                  <a:cubicBezTo>
                    <a:pt x="14" y="8"/>
                    <a:pt x="8" y="13"/>
                    <a:pt x="8" y="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4" y="128"/>
                    <a:pt x="20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83" y="128"/>
                    <a:pt x="88" y="123"/>
                    <a:pt x="88" y="116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3"/>
                    <a:pt x="83" y="8"/>
                    <a:pt x="76" y="8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5" name="Freeform 60"/>
            <p:cNvSpPr>
              <a:spLocks noEditPoints="1"/>
            </p:cNvSpPr>
            <p:nvPr/>
          </p:nvSpPr>
          <p:spPr bwMode="auto">
            <a:xfrm>
              <a:off x="1966009" y="2137542"/>
              <a:ext cx="186776" cy="138853"/>
            </a:xfrm>
            <a:custGeom>
              <a:avLst/>
              <a:gdLst>
                <a:gd name="T0" fmla="*/ 56 w 64"/>
                <a:gd name="T1" fmla="*/ 48 h 48"/>
                <a:gd name="T2" fmla="*/ 8 w 64"/>
                <a:gd name="T3" fmla="*/ 48 h 48"/>
                <a:gd name="T4" fmla="*/ 0 w 64"/>
                <a:gd name="T5" fmla="*/ 40 h 48"/>
                <a:gd name="T6" fmla="*/ 0 w 64"/>
                <a:gd name="T7" fmla="*/ 8 h 48"/>
                <a:gd name="T8" fmla="*/ 8 w 64"/>
                <a:gd name="T9" fmla="*/ 0 h 48"/>
                <a:gd name="T10" fmla="*/ 56 w 64"/>
                <a:gd name="T11" fmla="*/ 0 h 48"/>
                <a:gd name="T12" fmla="*/ 64 w 64"/>
                <a:gd name="T13" fmla="*/ 8 h 48"/>
                <a:gd name="T14" fmla="*/ 64 w 64"/>
                <a:gd name="T15" fmla="*/ 40 h 48"/>
                <a:gd name="T16" fmla="*/ 56 w 64"/>
                <a:gd name="T17" fmla="*/ 48 h 48"/>
                <a:gd name="T18" fmla="*/ 56 w 64"/>
                <a:gd name="T19" fmla="*/ 40 h 48"/>
                <a:gd name="T20" fmla="*/ 56 w 64"/>
                <a:gd name="T21" fmla="*/ 44 h 48"/>
                <a:gd name="T22" fmla="*/ 56 w 64"/>
                <a:gd name="T23" fmla="*/ 40 h 48"/>
                <a:gd name="T24" fmla="*/ 56 w 64"/>
                <a:gd name="T25" fmla="*/ 40 h 48"/>
                <a:gd name="T26" fmla="*/ 8 w 64"/>
                <a:gd name="T27" fmla="*/ 8 h 48"/>
                <a:gd name="T28" fmla="*/ 8 w 64"/>
                <a:gd name="T29" fmla="*/ 40 h 48"/>
                <a:gd name="T30" fmla="*/ 56 w 64"/>
                <a:gd name="T31" fmla="*/ 40 h 48"/>
                <a:gd name="T32" fmla="*/ 56 w 64"/>
                <a:gd name="T33" fmla="*/ 8 h 48"/>
                <a:gd name="T34" fmla="*/ 8 w 64"/>
                <a:gd name="T3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8">
                  <a:moveTo>
                    <a:pt x="56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44"/>
                    <a:pt x="0" y="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4" y="4"/>
                    <a:pt x="64" y="8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4"/>
                    <a:pt x="61" y="48"/>
                    <a:pt x="56" y="48"/>
                  </a:cubicBezTo>
                  <a:close/>
                  <a:moveTo>
                    <a:pt x="56" y="40"/>
                  </a:move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8" y="8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6" name="Freeform 61"/>
            <p:cNvSpPr/>
            <p:nvPr/>
          </p:nvSpPr>
          <p:spPr bwMode="auto">
            <a:xfrm>
              <a:off x="1966009" y="2305886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7" name="Freeform 62"/>
            <p:cNvSpPr/>
            <p:nvPr/>
          </p:nvSpPr>
          <p:spPr bwMode="auto">
            <a:xfrm>
              <a:off x="2036050" y="2305886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Freeform 63"/>
            <p:cNvSpPr/>
            <p:nvPr/>
          </p:nvSpPr>
          <p:spPr bwMode="auto">
            <a:xfrm>
              <a:off x="2106091" y="2305886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9" name="Freeform 64"/>
            <p:cNvSpPr/>
            <p:nvPr/>
          </p:nvSpPr>
          <p:spPr bwMode="auto">
            <a:xfrm>
              <a:off x="1966009" y="2352580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0" name="Freeform 65"/>
            <p:cNvSpPr/>
            <p:nvPr/>
          </p:nvSpPr>
          <p:spPr bwMode="auto">
            <a:xfrm>
              <a:off x="2036050" y="2352580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1" name="Freeform 66"/>
            <p:cNvSpPr/>
            <p:nvPr/>
          </p:nvSpPr>
          <p:spPr bwMode="auto">
            <a:xfrm>
              <a:off x="2106091" y="2352580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2" name="Freeform 67"/>
            <p:cNvSpPr/>
            <p:nvPr/>
          </p:nvSpPr>
          <p:spPr bwMode="auto">
            <a:xfrm>
              <a:off x="1966009" y="2399274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2036050" y="2399274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4" name="Freeform 69"/>
            <p:cNvSpPr/>
            <p:nvPr/>
          </p:nvSpPr>
          <p:spPr bwMode="auto">
            <a:xfrm>
              <a:off x="2106091" y="2399274"/>
              <a:ext cx="46694" cy="31949"/>
            </a:xfrm>
            <a:custGeom>
              <a:avLst/>
              <a:gdLst>
                <a:gd name="T0" fmla="*/ 12 w 16"/>
                <a:gd name="T1" fmla="*/ 11 h 11"/>
                <a:gd name="T2" fmla="*/ 4 w 16"/>
                <a:gd name="T3" fmla="*/ 11 h 11"/>
                <a:gd name="T4" fmla="*/ 0 w 16"/>
                <a:gd name="T5" fmla="*/ 7 h 11"/>
                <a:gd name="T6" fmla="*/ 0 w 16"/>
                <a:gd name="T7" fmla="*/ 4 h 11"/>
                <a:gd name="T8" fmla="*/ 4 w 16"/>
                <a:gd name="T9" fmla="*/ 0 h 11"/>
                <a:gd name="T10" fmla="*/ 12 w 16"/>
                <a:gd name="T11" fmla="*/ 0 h 11"/>
                <a:gd name="T12" fmla="*/ 16 w 16"/>
                <a:gd name="T13" fmla="*/ 4 h 11"/>
                <a:gd name="T14" fmla="*/ 16 w 16"/>
                <a:gd name="T15" fmla="*/ 7 h 11"/>
                <a:gd name="T16" fmla="*/ 12 w 1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6" y="1"/>
                    <a:pt x="16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2140497" y="2044154"/>
              <a:ext cx="57753" cy="144997"/>
            </a:xfrm>
            <a:custGeom>
              <a:avLst/>
              <a:gdLst>
                <a:gd name="T0" fmla="*/ 16 w 20"/>
                <a:gd name="T1" fmla="*/ 50 h 50"/>
                <a:gd name="T2" fmla="*/ 12 w 20"/>
                <a:gd name="T3" fmla="*/ 46 h 50"/>
                <a:gd name="T4" fmla="*/ 12 w 20"/>
                <a:gd name="T5" fmla="*/ 8 h 50"/>
                <a:gd name="T6" fmla="*/ 8 w 20"/>
                <a:gd name="T7" fmla="*/ 8 h 50"/>
                <a:gd name="T8" fmla="*/ 8 w 20"/>
                <a:gd name="T9" fmla="*/ 20 h 50"/>
                <a:gd name="T10" fmla="*/ 4 w 20"/>
                <a:gd name="T11" fmla="*/ 24 h 50"/>
                <a:gd name="T12" fmla="*/ 0 w 20"/>
                <a:gd name="T13" fmla="*/ 20 h 50"/>
                <a:gd name="T14" fmla="*/ 0 w 20"/>
                <a:gd name="T15" fmla="*/ 8 h 50"/>
                <a:gd name="T16" fmla="*/ 8 w 20"/>
                <a:gd name="T17" fmla="*/ 0 h 50"/>
                <a:gd name="T18" fmla="*/ 12 w 20"/>
                <a:gd name="T19" fmla="*/ 0 h 50"/>
                <a:gd name="T20" fmla="*/ 20 w 20"/>
                <a:gd name="T21" fmla="*/ 8 h 50"/>
                <a:gd name="T22" fmla="*/ 20 w 20"/>
                <a:gd name="T23" fmla="*/ 46 h 50"/>
                <a:gd name="T24" fmla="*/ 16 w 20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50">
                  <a:moveTo>
                    <a:pt x="16" y="50"/>
                  </a:moveTo>
                  <a:cubicBezTo>
                    <a:pt x="14" y="50"/>
                    <a:pt x="12" y="48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7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4"/>
                    <a:pt x="20" y="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8"/>
                    <a:pt x="19" y="50"/>
                    <a:pt x="16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28675" y="3194608"/>
            <a:ext cx="201890" cy="194385"/>
            <a:chOff x="4160838" y="3222626"/>
            <a:chExt cx="427037" cy="411163"/>
          </a:xfrm>
        </p:grpSpPr>
        <p:sp>
          <p:nvSpPr>
            <p:cNvPr id="36" name="Freeform 23"/>
            <p:cNvSpPr/>
            <p:nvPr/>
          </p:nvSpPr>
          <p:spPr bwMode="auto">
            <a:xfrm>
              <a:off x="4221163" y="3438526"/>
              <a:ext cx="306387" cy="195263"/>
            </a:xfrm>
            <a:custGeom>
              <a:avLst/>
              <a:gdLst>
                <a:gd name="T0" fmla="*/ 97 w 101"/>
                <a:gd name="T1" fmla="*/ 65 h 65"/>
                <a:gd name="T2" fmla="*/ 4 w 101"/>
                <a:gd name="T3" fmla="*/ 65 h 65"/>
                <a:gd name="T4" fmla="*/ 0 w 101"/>
                <a:gd name="T5" fmla="*/ 61 h 65"/>
                <a:gd name="T6" fmla="*/ 0 w 101"/>
                <a:gd name="T7" fmla="*/ 4 h 65"/>
                <a:gd name="T8" fmla="*/ 4 w 101"/>
                <a:gd name="T9" fmla="*/ 0 h 65"/>
                <a:gd name="T10" fmla="*/ 8 w 101"/>
                <a:gd name="T11" fmla="*/ 4 h 65"/>
                <a:gd name="T12" fmla="*/ 8 w 101"/>
                <a:gd name="T13" fmla="*/ 57 h 65"/>
                <a:gd name="T14" fmla="*/ 93 w 101"/>
                <a:gd name="T15" fmla="*/ 57 h 65"/>
                <a:gd name="T16" fmla="*/ 93 w 101"/>
                <a:gd name="T17" fmla="*/ 4 h 65"/>
                <a:gd name="T18" fmla="*/ 97 w 101"/>
                <a:gd name="T19" fmla="*/ 0 h 65"/>
                <a:gd name="T20" fmla="*/ 101 w 101"/>
                <a:gd name="T21" fmla="*/ 4 h 65"/>
                <a:gd name="T22" fmla="*/ 101 w 101"/>
                <a:gd name="T23" fmla="*/ 61 h 65"/>
                <a:gd name="T24" fmla="*/ 97 w 101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65">
                  <a:moveTo>
                    <a:pt x="97" y="65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2" y="65"/>
                    <a:pt x="0" y="64"/>
                    <a:pt x="0" y="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1"/>
                    <a:pt x="95" y="0"/>
                    <a:pt x="97" y="0"/>
                  </a:cubicBezTo>
                  <a:cubicBezTo>
                    <a:pt x="99" y="0"/>
                    <a:pt x="101" y="1"/>
                    <a:pt x="101" y="4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4"/>
                    <a:pt x="99" y="65"/>
                    <a:pt x="9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4221163" y="3302001"/>
              <a:ext cx="309562" cy="160338"/>
            </a:xfrm>
            <a:custGeom>
              <a:avLst/>
              <a:gdLst>
                <a:gd name="T0" fmla="*/ 97 w 102"/>
                <a:gd name="T1" fmla="*/ 53 h 53"/>
                <a:gd name="T2" fmla="*/ 94 w 102"/>
                <a:gd name="T3" fmla="*/ 52 h 53"/>
                <a:gd name="T4" fmla="*/ 51 w 102"/>
                <a:gd name="T5" fmla="*/ 10 h 53"/>
                <a:gd name="T6" fmla="*/ 7 w 102"/>
                <a:gd name="T7" fmla="*/ 52 h 53"/>
                <a:gd name="T8" fmla="*/ 1 w 102"/>
                <a:gd name="T9" fmla="*/ 52 h 53"/>
                <a:gd name="T10" fmla="*/ 1 w 102"/>
                <a:gd name="T11" fmla="*/ 46 h 53"/>
                <a:gd name="T12" fmla="*/ 48 w 102"/>
                <a:gd name="T13" fmla="*/ 2 h 53"/>
                <a:gd name="T14" fmla="*/ 53 w 102"/>
                <a:gd name="T15" fmla="*/ 2 h 53"/>
                <a:gd name="T16" fmla="*/ 100 w 102"/>
                <a:gd name="T17" fmla="*/ 46 h 53"/>
                <a:gd name="T18" fmla="*/ 100 w 102"/>
                <a:gd name="T19" fmla="*/ 52 h 53"/>
                <a:gd name="T20" fmla="*/ 97 w 102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53">
                  <a:moveTo>
                    <a:pt x="97" y="53"/>
                  </a:moveTo>
                  <a:cubicBezTo>
                    <a:pt x="96" y="53"/>
                    <a:pt x="95" y="52"/>
                    <a:pt x="94" y="5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3"/>
                    <a:pt x="3" y="53"/>
                    <a:pt x="1" y="52"/>
                  </a:cubicBezTo>
                  <a:cubicBezTo>
                    <a:pt x="0" y="50"/>
                    <a:pt x="0" y="47"/>
                    <a:pt x="1" y="4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0"/>
                    <a:pt x="52" y="0"/>
                    <a:pt x="53" y="2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2" y="47"/>
                    <a:pt x="102" y="50"/>
                    <a:pt x="100" y="52"/>
                  </a:cubicBezTo>
                  <a:cubicBezTo>
                    <a:pt x="99" y="52"/>
                    <a:pt x="98" y="53"/>
                    <a:pt x="9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4160838" y="3222626"/>
              <a:ext cx="427037" cy="215900"/>
            </a:xfrm>
            <a:custGeom>
              <a:avLst/>
              <a:gdLst>
                <a:gd name="T0" fmla="*/ 137 w 141"/>
                <a:gd name="T1" fmla="*/ 70 h 71"/>
                <a:gd name="T2" fmla="*/ 134 w 141"/>
                <a:gd name="T3" fmla="*/ 69 h 71"/>
                <a:gd name="T4" fmla="*/ 71 w 141"/>
                <a:gd name="T5" fmla="*/ 10 h 71"/>
                <a:gd name="T6" fmla="*/ 7 w 141"/>
                <a:gd name="T7" fmla="*/ 69 h 71"/>
                <a:gd name="T8" fmla="*/ 2 w 141"/>
                <a:gd name="T9" fmla="*/ 69 h 71"/>
                <a:gd name="T10" fmla="*/ 2 w 141"/>
                <a:gd name="T11" fmla="*/ 64 h 71"/>
                <a:gd name="T12" fmla="*/ 68 w 141"/>
                <a:gd name="T13" fmla="*/ 1 h 71"/>
                <a:gd name="T14" fmla="*/ 73 w 141"/>
                <a:gd name="T15" fmla="*/ 1 h 71"/>
                <a:gd name="T16" fmla="*/ 139 w 141"/>
                <a:gd name="T17" fmla="*/ 64 h 71"/>
                <a:gd name="T18" fmla="*/ 140 w 141"/>
                <a:gd name="T19" fmla="*/ 69 h 71"/>
                <a:gd name="T20" fmla="*/ 137 w 141"/>
                <a:gd name="T2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71">
                  <a:moveTo>
                    <a:pt x="137" y="70"/>
                  </a:moveTo>
                  <a:cubicBezTo>
                    <a:pt x="136" y="70"/>
                    <a:pt x="135" y="70"/>
                    <a:pt x="134" y="6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6" y="71"/>
                    <a:pt x="3" y="71"/>
                    <a:pt x="2" y="69"/>
                  </a:cubicBezTo>
                  <a:cubicBezTo>
                    <a:pt x="0" y="68"/>
                    <a:pt x="0" y="65"/>
                    <a:pt x="2" y="64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0"/>
                    <a:pt x="72" y="0"/>
                    <a:pt x="73" y="1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41" y="65"/>
                    <a:pt x="141" y="68"/>
                    <a:pt x="140" y="69"/>
                  </a:cubicBezTo>
                  <a:cubicBezTo>
                    <a:pt x="139" y="70"/>
                    <a:pt x="138" y="70"/>
                    <a:pt x="137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313238" y="3476626"/>
              <a:ext cx="123825" cy="157163"/>
            </a:xfrm>
            <a:custGeom>
              <a:avLst/>
              <a:gdLst>
                <a:gd name="T0" fmla="*/ 37 w 41"/>
                <a:gd name="T1" fmla="*/ 52 h 52"/>
                <a:gd name="T2" fmla="*/ 4 w 41"/>
                <a:gd name="T3" fmla="*/ 52 h 52"/>
                <a:gd name="T4" fmla="*/ 0 w 41"/>
                <a:gd name="T5" fmla="*/ 48 h 52"/>
                <a:gd name="T6" fmla="*/ 0 w 41"/>
                <a:gd name="T7" fmla="*/ 4 h 52"/>
                <a:gd name="T8" fmla="*/ 4 w 41"/>
                <a:gd name="T9" fmla="*/ 0 h 52"/>
                <a:gd name="T10" fmla="*/ 37 w 41"/>
                <a:gd name="T11" fmla="*/ 0 h 52"/>
                <a:gd name="T12" fmla="*/ 41 w 41"/>
                <a:gd name="T13" fmla="*/ 4 h 52"/>
                <a:gd name="T14" fmla="*/ 41 w 41"/>
                <a:gd name="T15" fmla="*/ 48 h 52"/>
                <a:gd name="T16" fmla="*/ 37 w 41"/>
                <a:gd name="T17" fmla="*/ 52 h 52"/>
                <a:gd name="T18" fmla="*/ 8 w 41"/>
                <a:gd name="T19" fmla="*/ 44 h 52"/>
                <a:gd name="T20" fmla="*/ 33 w 41"/>
                <a:gd name="T21" fmla="*/ 44 h 52"/>
                <a:gd name="T22" fmla="*/ 33 w 41"/>
                <a:gd name="T23" fmla="*/ 8 h 52"/>
                <a:gd name="T24" fmla="*/ 8 w 41"/>
                <a:gd name="T25" fmla="*/ 8 h 52"/>
                <a:gd name="T26" fmla="*/ 8 w 41"/>
                <a:gd name="T2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2">
                  <a:moveTo>
                    <a:pt x="37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0" y="51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2"/>
                    <a:pt x="41" y="4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1"/>
                    <a:pt x="39" y="52"/>
                    <a:pt x="37" y="52"/>
                  </a:cubicBezTo>
                  <a:close/>
                  <a:moveTo>
                    <a:pt x="8" y="44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47718" y="3990042"/>
            <a:ext cx="163803" cy="163803"/>
            <a:chOff x="1858662" y="4335999"/>
            <a:chExt cx="361658" cy="361658"/>
          </a:xfrm>
        </p:grpSpPr>
        <p:sp>
          <p:nvSpPr>
            <p:cNvPr id="41" name="Freeform 258"/>
            <p:cNvSpPr>
              <a:spLocks noEditPoints="1"/>
            </p:cNvSpPr>
            <p:nvPr/>
          </p:nvSpPr>
          <p:spPr bwMode="auto">
            <a:xfrm>
              <a:off x="1858662" y="4335999"/>
              <a:ext cx="361658" cy="361658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0" y="136"/>
                    <a:pt x="0" y="106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6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2" name="Freeform 259"/>
            <p:cNvSpPr/>
            <p:nvPr/>
          </p:nvSpPr>
          <p:spPr bwMode="auto">
            <a:xfrm>
              <a:off x="1942899" y="4335999"/>
              <a:ext cx="106700" cy="361658"/>
            </a:xfrm>
            <a:custGeom>
              <a:avLst/>
              <a:gdLst>
                <a:gd name="T0" fmla="*/ 36 w 40"/>
                <a:gd name="T1" fmla="*/ 136 h 136"/>
                <a:gd name="T2" fmla="*/ 0 w 40"/>
                <a:gd name="T3" fmla="*/ 68 h 136"/>
                <a:gd name="T4" fmla="*/ 36 w 40"/>
                <a:gd name="T5" fmla="*/ 0 h 136"/>
                <a:gd name="T6" fmla="*/ 40 w 40"/>
                <a:gd name="T7" fmla="*/ 4 h 136"/>
                <a:gd name="T8" fmla="*/ 36 w 40"/>
                <a:gd name="T9" fmla="*/ 8 h 136"/>
                <a:gd name="T10" fmla="*/ 8 w 40"/>
                <a:gd name="T11" fmla="*/ 68 h 136"/>
                <a:gd name="T12" fmla="*/ 36 w 40"/>
                <a:gd name="T13" fmla="*/ 128 h 136"/>
                <a:gd name="T14" fmla="*/ 40 w 40"/>
                <a:gd name="T15" fmla="*/ 132 h 136"/>
                <a:gd name="T16" fmla="*/ 36 w 40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6">
                  <a:moveTo>
                    <a:pt x="36" y="136"/>
                  </a:moveTo>
                  <a:cubicBezTo>
                    <a:pt x="15" y="136"/>
                    <a:pt x="0" y="106"/>
                    <a:pt x="0" y="68"/>
                  </a:cubicBezTo>
                  <a:cubicBezTo>
                    <a:pt x="0" y="30"/>
                    <a:pt x="15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ubicBezTo>
                    <a:pt x="20" y="8"/>
                    <a:pt x="8" y="36"/>
                    <a:pt x="8" y="68"/>
                  </a:cubicBezTo>
                  <a:cubicBezTo>
                    <a:pt x="8" y="101"/>
                    <a:pt x="20" y="128"/>
                    <a:pt x="36" y="128"/>
                  </a:cubicBezTo>
                  <a:cubicBezTo>
                    <a:pt x="38" y="128"/>
                    <a:pt x="40" y="130"/>
                    <a:pt x="40" y="132"/>
                  </a:cubicBezTo>
                  <a:cubicBezTo>
                    <a:pt x="40" y="134"/>
                    <a:pt x="38" y="136"/>
                    <a:pt x="36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3" name="Freeform 260"/>
            <p:cNvSpPr/>
            <p:nvPr/>
          </p:nvSpPr>
          <p:spPr bwMode="auto">
            <a:xfrm>
              <a:off x="2028259" y="4335999"/>
              <a:ext cx="106700" cy="361658"/>
            </a:xfrm>
            <a:custGeom>
              <a:avLst/>
              <a:gdLst>
                <a:gd name="T0" fmla="*/ 4 w 40"/>
                <a:gd name="T1" fmla="*/ 136 h 136"/>
                <a:gd name="T2" fmla="*/ 0 w 40"/>
                <a:gd name="T3" fmla="*/ 132 h 136"/>
                <a:gd name="T4" fmla="*/ 4 w 40"/>
                <a:gd name="T5" fmla="*/ 128 h 136"/>
                <a:gd name="T6" fmla="*/ 32 w 40"/>
                <a:gd name="T7" fmla="*/ 68 h 136"/>
                <a:gd name="T8" fmla="*/ 4 w 40"/>
                <a:gd name="T9" fmla="*/ 8 h 136"/>
                <a:gd name="T10" fmla="*/ 0 w 40"/>
                <a:gd name="T11" fmla="*/ 4 h 136"/>
                <a:gd name="T12" fmla="*/ 4 w 40"/>
                <a:gd name="T13" fmla="*/ 0 h 136"/>
                <a:gd name="T14" fmla="*/ 40 w 40"/>
                <a:gd name="T15" fmla="*/ 68 h 136"/>
                <a:gd name="T16" fmla="*/ 4 w 40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6">
                  <a:moveTo>
                    <a:pt x="4" y="136"/>
                  </a:moveTo>
                  <a:cubicBezTo>
                    <a:pt x="1" y="136"/>
                    <a:pt x="0" y="134"/>
                    <a:pt x="0" y="132"/>
                  </a:cubicBezTo>
                  <a:cubicBezTo>
                    <a:pt x="0" y="130"/>
                    <a:pt x="1" y="128"/>
                    <a:pt x="4" y="128"/>
                  </a:cubicBezTo>
                  <a:cubicBezTo>
                    <a:pt x="19" y="128"/>
                    <a:pt x="32" y="101"/>
                    <a:pt x="32" y="68"/>
                  </a:cubicBezTo>
                  <a:cubicBezTo>
                    <a:pt x="32" y="36"/>
                    <a:pt x="1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4" y="0"/>
                    <a:pt x="40" y="30"/>
                    <a:pt x="40" y="68"/>
                  </a:cubicBezTo>
                  <a:cubicBezTo>
                    <a:pt x="40" y="106"/>
                    <a:pt x="24" y="136"/>
                    <a:pt x="4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1893480" y="4400019"/>
              <a:ext cx="292022" cy="56158"/>
            </a:xfrm>
            <a:custGeom>
              <a:avLst/>
              <a:gdLst>
                <a:gd name="T0" fmla="*/ 55 w 110"/>
                <a:gd name="T1" fmla="*/ 21 h 21"/>
                <a:gd name="T2" fmla="*/ 2 w 110"/>
                <a:gd name="T3" fmla="*/ 8 h 21"/>
                <a:gd name="T4" fmla="*/ 1 w 110"/>
                <a:gd name="T5" fmla="*/ 3 h 21"/>
                <a:gd name="T6" fmla="*/ 6 w 110"/>
                <a:gd name="T7" fmla="*/ 2 h 21"/>
                <a:gd name="T8" fmla="*/ 55 w 110"/>
                <a:gd name="T9" fmla="*/ 13 h 21"/>
                <a:gd name="T10" fmla="*/ 103 w 110"/>
                <a:gd name="T11" fmla="*/ 2 h 21"/>
                <a:gd name="T12" fmla="*/ 108 w 110"/>
                <a:gd name="T13" fmla="*/ 3 h 21"/>
                <a:gd name="T14" fmla="*/ 107 w 110"/>
                <a:gd name="T15" fmla="*/ 8 h 21"/>
                <a:gd name="T16" fmla="*/ 55 w 110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1">
                  <a:moveTo>
                    <a:pt x="55" y="21"/>
                  </a:moveTo>
                  <a:cubicBezTo>
                    <a:pt x="34" y="21"/>
                    <a:pt x="15" y="17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18" y="9"/>
                    <a:pt x="36" y="13"/>
                    <a:pt x="55" y="13"/>
                  </a:cubicBezTo>
                  <a:cubicBezTo>
                    <a:pt x="74" y="13"/>
                    <a:pt x="91" y="9"/>
                    <a:pt x="103" y="2"/>
                  </a:cubicBezTo>
                  <a:cubicBezTo>
                    <a:pt x="105" y="0"/>
                    <a:pt x="107" y="1"/>
                    <a:pt x="108" y="3"/>
                  </a:cubicBezTo>
                  <a:cubicBezTo>
                    <a:pt x="110" y="5"/>
                    <a:pt x="109" y="7"/>
                    <a:pt x="107" y="8"/>
                  </a:cubicBezTo>
                  <a:cubicBezTo>
                    <a:pt x="94" y="17"/>
                    <a:pt x="75" y="21"/>
                    <a:pt x="5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5" name="Freeform 262"/>
            <p:cNvSpPr/>
            <p:nvPr/>
          </p:nvSpPr>
          <p:spPr bwMode="auto">
            <a:xfrm>
              <a:off x="1893480" y="4577478"/>
              <a:ext cx="292022" cy="56158"/>
            </a:xfrm>
            <a:custGeom>
              <a:avLst/>
              <a:gdLst>
                <a:gd name="T0" fmla="*/ 4 w 110"/>
                <a:gd name="T1" fmla="*/ 20 h 21"/>
                <a:gd name="T2" fmla="*/ 1 w 110"/>
                <a:gd name="T3" fmla="*/ 19 h 21"/>
                <a:gd name="T4" fmla="*/ 2 w 110"/>
                <a:gd name="T5" fmla="*/ 13 h 21"/>
                <a:gd name="T6" fmla="*/ 55 w 110"/>
                <a:gd name="T7" fmla="*/ 0 h 21"/>
                <a:gd name="T8" fmla="*/ 107 w 110"/>
                <a:gd name="T9" fmla="*/ 13 h 21"/>
                <a:gd name="T10" fmla="*/ 108 w 110"/>
                <a:gd name="T11" fmla="*/ 19 h 21"/>
                <a:gd name="T12" fmla="*/ 103 w 110"/>
                <a:gd name="T13" fmla="*/ 20 h 21"/>
                <a:gd name="T14" fmla="*/ 55 w 110"/>
                <a:gd name="T15" fmla="*/ 8 h 21"/>
                <a:gd name="T16" fmla="*/ 6 w 110"/>
                <a:gd name="T17" fmla="*/ 20 h 21"/>
                <a:gd name="T18" fmla="*/ 4 w 110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1">
                  <a:moveTo>
                    <a:pt x="4" y="20"/>
                  </a:moveTo>
                  <a:cubicBezTo>
                    <a:pt x="3" y="20"/>
                    <a:pt x="2" y="20"/>
                    <a:pt x="1" y="19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5" y="5"/>
                    <a:pt x="34" y="0"/>
                    <a:pt x="55" y="0"/>
                  </a:cubicBezTo>
                  <a:cubicBezTo>
                    <a:pt x="75" y="0"/>
                    <a:pt x="94" y="5"/>
                    <a:pt x="107" y="13"/>
                  </a:cubicBezTo>
                  <a:cubicBezTo>
                    <a:pt x="109" y="14"/>
                    <a:pt x="110" y="17"/>
                    <a:pt x="108" y="19"/>
                  </a:cubicBezTo>
                  <a:cubicBezTo>
                    <a:pt x="107" y="20"/>
                    <a:pt x="105" y="21"/>
                    <a:pt x="103" y="20"/>
                  </a:cubicBezTo>
                  <a:cubicBezTo>
                    <a:pt x="91" y="12"/>
                    <a:pt x="74" y="8"/>
                    <a:pt x="55" y="8"/>
                  </a:cubicBezTo>
                  <a:cubicBezTo>
                    <a:pt x="36" y="8"/>
                    <a:pt x="18" y="12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6" name="Freeform 263"/>
            <p:cNvSpPr/>
            <p:nvPr/>
          </p:nvSpPr>
          <p:spPr bwMode="auto">
            <a:xfrm>
              <a:off x="2028259" y="4335999"/>
              <a:ext cx="21340" cy="361658"/>
            </a:xfrm>
            <a:custGeom>
              <a:avLst/>
              <a:gdLst>
                <a:gd name="T0" fmla="*/ 4 w 8"/>
                <a:gd name="T1" fmla="*/ 136 h 136"/>
                <a:gd name="T2" fmla="*/ 0 w 8"/>
                <a:gd name="T3" fmla="*/ 132 h 136"/>
                <a:gd name="T4" fmla="*/ 0 w 8"/>
                <a:gd name="T5" fmla="*/ 4 h 136"/>
                <a:gd name="T6" fmla="*/ 4 w 8"/>
                <a:gd name="T7" fmla="*/ 0 h 136"/>
                <a:gd name="T8" fmla="*/ 8 w 8"/>
                <a:gd name="T9" fmla="*/ 4 h 136"/>
                <a:gd name="T10" fmla="*/ 8 w 8"/>
                <a:gd name="T11" fmla="*/ 132 h 136"/>
                <a:gd name="T12" fmla="*/ 4 w 8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6">
                  <a:moveTo>
                    <a:pt x="4" y="136"/>
                  </a:moveTo>
                  <a:cubicBezTo>
                    <a:pt x="1" y="136"/>
                    <a:pt x="0" y="134"/>
                    <a:pt x="0" y="1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6" y="136"/>
                    <a:pt x="4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7" name="Freeform 264"/>
            <p:cNvSpPr/>
            <p:nvPr/>
          </p:nvSpPr>
          <p:spPr bwMode="auto">
            <a:xfrm>
              <a:off x="1858662" y="4505596"/>
              <a:ext cx="361658" cy="21340"/>
            </a:xfrm>
            <a:custGeom>
              <a:avLst/>
              <a:gdLst>
                <a:gd name="T0" fmla="*/ 132 w 136"/>
                <a:gd name="T1" fmla="*/ 8 h 8"/>
                <a:gd name="T2" fmla="*/ 4 w 136"/>
                <a:gd name="T3" fmla="*/ 8 h 8"/>
                <a:gd name="T4" fmla="*/ 0 w 136"/>
                <a:gd name="T5" fmla="*/ 4 h 8"/>
                <a:gd name="T6" fmla="*/ 4 w 136"/>
                <a:gd name="T7" fmla="*/ 0 h 8"/>
                <a:gd name="T8" fmla="*/ 132 w 136"/>
                <a:gd name="T9" fmla="*/ 0 h 8"/>
                <a:gd name="T10" fmla="*/ 136 w 136"/>
                <a:gd name="T11" fmla="*/ 4 h 8"/>
                <a:gd name="T12" fmla="*/ 132 w 1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6"/>
                    <a:pt x="134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58860" y="4421086"/>
            <a:ext cx="150675" cy="108407"/>
            <a:chOff x="1799514" y="4612155"/>
            <a:chExt cx="369717" cy="266001"/>
          </a:xfrm>
        </p:grpSpPr>
        <p:sp>
          <p:nvSpPr>
            <p:cNvPr id="49" name="Freeform 45"/>
            <p:cNvSpPr/>
            <p:nvPr/>
          </p:nvSpPr>
          <p:spPr bwMode="auto">
            <a:xfrm>
              <a:off x="2016708" y="4734174"/>
              <a:ext cx="89074" cy="86633"/>
            </a:xfrm>
            <a:custGeom>
              <a:avLst/>
              <a:gdLst>
                <a:gd name="T0" fmla="*/ 27 w 31"/>
                <a:gd name="T1" fmla="*/ 30 h 30"/>
                <a:gd name="T2" fmla="*/ 24 w 31"/>
                <a:gd name="T3" fmla="*/ 29 h 30"/>
                <a:gd name="T4" fmla="*/ 1 w 31"/>
                <a:gd name="T5" fmla="*/ 8 h 30"/>
                <a:gd name="T6" fmla="*/ 1 w 31"/>
                <a:gd name="T7" fmla="*/ 2 h 30"/>
                <a:gd name="T8" fmla="*/ 7 w 31"/>
                <a:gd name="T9" fmla="*/ 2 h 30"/>
                <a:gd name="T10" fmla="*/ 30 w 31"/>
                <a:gd name="T11" fmla="*/ 23 h 30"/>
                <a:gd name="T12" fmla="*/ 30 w 31"/>
                <a:gd name="T13" fmla="*/ 29 h 30"/>
                <a:gd name="T14" fmla="*/ 27 w 31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0">
                  <a:moveTo>
                    <a:pt x="27" y="30"/>
                  </a:moveTo>
                  <a:cubicBezTo>
                    <a:pt x="26" y="30"/>
                    <a:pt x="25" y="30"/>
                    <a:pt x="24" y="2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1" y="27"/>
                    <a:pt x="30" y="29"/>
                  </a:cubicBezTo>
                  <a:cubicBezTo>
                    <a:pt x="29" y="30"/>
                    <a:pt x="28" y="30"/>
                    <a:pt x="27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1860523" y="4734174"/>
              <a:ext cx="92734" cy="86633"/>
            </a:xfrm>
            <a:custGeom>
              <a:avLst/>
              <a:gdLst>
                <a:gd name="T0" fmla="*/ 4 w 32"/>
                <a:gd name="T1" fmla="*/ 30 h 30"/>
                <a:gd name="T2" fmla="*/ 1 w 32"/>
                <a:gd name="T3" fmla="*/ 29 h 30"/>
                <a:gd name="T4" fmla="*/ 1 w 32"/>
                <a:gd name="T5" fmla="*/ 23 h 30"/>
                <a:gd name="T6" fmla="*/ 24 w 32"/>
                <a:gd name="T7" fmla="*/ 2 h 30"/>
                <a:gd name="T8" fmla="*/ 30 w 32"/>
                <a:gd name="T9" fmla="*/ 2 h 30"/>
                <a:gd name="T10" fmla="*/ 30 w 32"/>
                <a:gd name="T11" fmla="*/ 8 h 30"/>
                <a:gd name="T12" fmla="*/ 7 w 32"/>
                <a:gd name="T13" fmla="*/ 29 h 30"/>
                <a:gd name="T14" fmla="*/ 4 w 32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0">
                  <a:moveTo>
                    <a:pt x="4" y="30"/>
                  </a:moveTo>
                  <a:cubicBezTo>
                    <a:pt x="3" y="30"/>
                    <a:pt x="2" y="30"/>
                    <a:pt x="1" y="29"/>
                  </a:cubicBezTo>
                  <a:cubicBezTo>
                    <a:pt x="0" y="27"/>
                    <a:pt x="0" y="25"/>
                    <a:pt x="1" y="2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0"/>
                    <a:pt x="29" y="0"/>
                    <a:pt x="30" y="2"/>
                  </a:cubicBezTo>
                  <a:cubicBezTo>
                    <a:pt x="32" y="4"/>
                    <a:pt x="32" y="6"/>
                    <a:pt x="30" y="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5" y="30"/>
                    <a:pt x="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1799514" y="4612155"/>
              <a:ext cx="369717" cy="266001"/>
            </a:xfrm>
            <a:custGeom>
              <a:avLst/>
              <a:gdLst>
                <a:gd name="T0" fmla="*/ 116 w 128"/>
                <a:gd name="T1" fmla="*/ 92 h 92"/>
                <a:gd name="T2" fmla="*/ 12 w 128"/>
                <a:gd name="T3" fmla="*/ 92 h 92"/>
                <a:gd name="T4" fmla="*/ 0 w 128"/>
                <a:gd name="T5" fmla="*/ 80 h 92"/>
                <a:gd name="T6" fmla="*/ 0 w 128"/>
                <a:gd name="T7" fmla="*/ 12 h 92"/>
                <a:gd name="T8" fmla="*/ 12 w 128"/>
                <a:gd name="T9" fmla="*/ 0 h 92"/>
                <a:gd name="T10" fmla="*/ 116 w 128"/>
                <a:gd name="T11" fmla="*/ 0 h 92"/>
                <a:gd name="T12" fmla="*/ 128 w 128"/>
                <a:gd name="T13" fmla="*/ 12 h 92"/>
                <a:gd name="T14" fmla="*/ 128 w 128"/>
                <a:gd name="T15" fmla="*/ 80 h 92"/>
                <a:gd name="T16" fmla="*/ 116 w 128"/>
                <a:gd name="T17" fmla="*/ 92 h 92"/>
                <a:gd name="T18" fmla="*/ 12 w 128"/>
                <a:gd name="T19" fmla="*/ 8 h 92"/>
                <a:gd name="T20" fmla="*/ 8 w 128"/>
                <a:gd name="T21" fmla="*/ 12 h 92"/>
                <a:gd name="T22" fmla="*/ 8 w 128"/>
                <a:gd name="T23" fmla="*/ 80 h 92"/>
                <a:gd name="T24" fmla="*/ 12 w 128"/>
                <a:gd name="T25" fmla="*/ 84 h 92"/>
                <a:gd name="T26" fmla="*/ 116 w 128"/>
                <a:gd name="T27" fmla="*/ 84 h 92"/>
                <a:gd name="T28" fmla="*/ 120 w 128"/>
                <a:gd name="T29" fmla="*/ 80 h 92"/>
                <a:gd name="T30" fmla="*/ 120 w 128"/>
                <a:gd name="T31" fmla="*/ 12 h 92"/>
                <a:gd name="T32" fmla="*/ 116 w 128"/>
                <a:gd name="T33" fmla="*/ 8 h 92"/>
                <a:gd name="T34" fmla="*/ 12 w 128"/>
                <a:gd name="T35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92">
                  <a:moveTo>
                    <a:pt x="116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2" y="0"/>
                    <a:pt x="128" y="6"/>
                    <a:pt x="128" y="12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87"/>
                    <a:pt x="122" y="92"/>
                    <a:pt x="116" y="92"/>
                  </a:cubicBezTo>
                  <a:close/>
                  <a:moveTo>
                    <a:pt x="12" y="8"/>
                  </a:moveTo>
                  <a:cubicBezTo>
                    <a:pt x="9" y="8"/>
                    <a:pt x="8" y="10"/>
                    <a:pt x="8" y="1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3"/>
                    <a:pt x="9" y="84"/>
                    <a:pt x="12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8" y="84"/>
                    <a:pt x="120" y="83"/>
                    <a:pt x="120" y="80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0"/>
                    <a:pt x="118" y="8"/>
                    <a:pt x="116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1811716" y="4626798"/>
              <a:ext cx="342873" cy="162285"/>
            </a:xfrm>
            <a:custGeom>
              <a:avLst/>
              <a:gdLst>
                <a:gd name="T0" fmla="*/ 60 w 119"/>
                <a:gd name="T1" fmla="*/ 56 h 56"/>
                <a:gd name="T2" fmla="*/ 57 w 119"/>
                <a:gd name="T3" fmla="*/ 55 h 56"/>
                <a:gd name="T4" fmla="*/ 2 w 119"/>
                <a:gd name="T5" fmla="*/ 8 h 56"/>
                <a:gd name="T6" fmla="*/ 2 w 119"/>
                <a:gd name="T7" fmla="*/ 2 h 56"/>
                <a:gd name="T8" fmla="*/ 7 w 119"/>
                <a:gd name="T9" fmla="*/ 2 h 56"/>
                <a:gd name="T10" fmla="*/ 60 w 119"/>
                <a:gd name="T11" fmla="*/ 47 h 56"/>
                <a:gd name="T12" fmla="*/ 112 w 119"/>
                <a:gd name="T13" fmla="*/ 2 h 56"/>
                <a:gd name="T14" fmla="*/ 117 w 119"/>
                <a:gd name="T15" fmla="*/ 2 h 56"/>
                <a:gd name="T16" fmla="*/ 117 w 119"/>
                <a:gd name="T17" fmla="*/ 8 h 56"/>
                <a:gd name="T18" fmla="*/ 62 w 119"/>
                <a:gd name="T19" fmla="*/ 55 h 56"/>
                <a:gd name="T20" fmla="*/ 60 w 119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56">
                  <a:moveTo>
                    <a:pt x="60" y="56"/>
                  </a:moveTo>
                  <a:cubicBezTo>
                    <a:pt x="59" y="56"/>
                    <a:pt x="58" y="56"/>
                    <a:pt x="57" y="5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0"/>
                    <a:pt x="116" y="1"/>
                    <a:pt x="117" y="2"/>
                  </a:cubicBezTo>
                  <a:cubicBezTo>
                    <a:pt x="119" y="4"/>
                    <a:pt x="119" y="7"/>
                    <a:pt x="117" y="8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6"/>
                    <a:pt x="61" y="56"/>
                    <a:pt x="6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379" y="1554796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48597F"/>
                </a:solidFill>
                <a:latin typeface="+mn-ea"/>
              </a:rPr>
              <a:t>谢谢欣赏</a:t>
            </a:r>
            <a:endParaRPr lang="en-US" sz="3000" b="1" dirty="0">
              <a:solidFill>
                <a:srgbClr val="48597F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0882" y="2258835"/>
            <a:ext cx="256223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708977" y="3131794"/>
            <a:ext cx="542261" cy="5422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481706" y="3825417"/>
            <a:ext cx="9968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微博</a:t>
            </a:r>
            <a:endParaRPr lang="en-US" sz="11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0" name="Oval 129"/>
          <p:cNvSpPr/>
          <p:nvPr/>
        </p:nvSpPr>
        <p:spPr>
          <a:xfrm>
            <a:off x="3770239" y="3131794"/>
            <a:ext cx="542261" cy="5422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542968" y="3825417"/>
            <a:ext cx="9968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微信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1" name="Oval 130"/>
          <p:cNvSpPr/>
          <p:nvPr/>
        </p:nvSpPr>
        <p:spPr>
          <a:xfrm>
            <a:off x="4831501" y="3131794"/>
            <a:ext cx="542261" cy="5422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604230" y="3825416"/>
            <a:ext cx="9968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QQ</a:t>
            </a:r>
          </a:p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2" name="Oval 131"/>
          <p:cNvSpPr/>
          <p:nvPr/>
        </p:nvSpPr>
        <p:spPr>
          <a:xfrm>
            <a:off x="5892763" y="3131308"/>
            <a:ext cx="542261" cy="5422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665492" y="3825902"/>
            <a:ext cx="9968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微博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4985370" y="3270064"/>
            <a:ext cx="244382" cy="250201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28853" y="3293714"/>
            <a:ext cx="270081" cy="255534"/>
            <a:chOff x="4760915" y="138333"/>
            <a:chExt cx="801339" cy="758179"/>
          </a:xfrm>
          <a:solidFill>
            <a:schemeClr val="bg1"/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11058" y="3291642"/>
            <a:ext cx="305477" cy="250201"/>
            <a:chOff x="8770487" y="148403"/>
            <a:chExt cx="906362" cy="742354"/>
          </a:xfrm>
          <a:solidFill>
            <a:schemeClr val="bg1"/>
          </a:solidFill>
        </p:grpSpPr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14520" y="3273944"/>
            <a:ext cx="331177" cy="256989"/>
            <a:chOff x="2623051" y="138333"/>
            <a:chExt cx="982613" cy="762495"/>
          </a:xfrm>
          <a:solidFill>
            <a:schemeClr val="bg1"/>
          </a:solidFill>
        </p:grpSpPr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2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此处添加标题</a:t>
            </a:r>
            <a:endParaRPr lang="en-US" sz="24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8"/>
            <a:ext cx="8229600" cy="297180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ts val="15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分钟之内。此处添加详细文本描述，建议与标题相关并符合整体语言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风格。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spcBef>
                <a:spcPct val="0"/>
              </a:spcBef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分钟之内。</a:t>
            </a:r>
          </a:p>
          <a:p>
            <a:pPr marL="0" indent="0">
              <a:lnSpc>
                <a:spcPts val="1500"/>
              </a:lnSpc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分钟之内。</a:t>
            </a:r>
          </a:p>
          <a:p>
            <a:pPr marL="0" indent="0">
              <a:lnSpc>
                <a:spcPts val="1500"/>
              </a:lnSpc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分钟之内。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CN" altLang="en-US" sz="1200" i="0" dirty="0" smtClean="0">
                <a:latin typeface="+mn-ea"/>
              </a:rPr>
              <a:t>单击此处添加副标题或详细文本描述</a:t>
            </a:r>
            <a:endParaRPr lang="en-US" sz="1200" i="0" dirty="0">
              <a:latin typeface="+mn-ea"/>
            </a:endParaRPr>
          </a:p>
          <a:p>
            <a:endParaRPr lang="en-US" sz="1200" i="0" dirty="0">
              <a:latin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F30D5C1-D155-2E40-A967-511B3BD0F2AE}" type="slidenum">
              <a:rPr lang="en-US" smtClean="0">
                <a:latin typeface="+mn-ea"/>
              </a:rPr>
              <a:t>4</a:t>
            </a:fld>
            <a:endParaRPr lang="en-US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5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5</a:t>
            </a:fld>
            <a:endParaRPr lang="en-US" dirty="0">
              <a:latin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latin typeface="+mn-ea"/>
                <a:ea typeface="+mn-ea"/>
              </a:rPr>
              <a:t>此处添加标题</a:t>
            </a:r>
            <a:endParaRPr lang="en-US" sz="2400" b="1" dirty="0"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CN" altLang="en-US" sz="1200" i="0" dirty="0" smtClean="0">
                <a:latin typeface="+mn-ea"/>
              </a:rPr>
              <a:t>价值与理念</a:t>
            </a:r>
            <a:endParaRPr lang="en-US" sz="1200" i="0" dirty="0">
              <a:latin typeface="+mn-ea"/>
            </a:endParaRPr>
          </a:p>
          <a:p>
            <a:endParaRPr lang="en-US" sz="1200" i="0" dirty="0">
              <a:latin typeface="+mn-ea"/>
            </a:endParaRPr>
          </a:p>
        </p:txBody>
      </p:sp>
      <p:graphicFrame>
        <p:nvGraphicFramePr>
          <p:cNvPr id="34" name="Chart 33"/>
          <p:cNvGraphicFramePr/>
          <p:nvPr/>
        </p:nvGraphicFramePr>
        <p:xfrm>
          <a:off x="609600" y="1428750"/>
          <a:ext cx="220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2590800" y="1428750"/>
          <a:ext cx="220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4572000" y="1428750"/>
          <a:ext cx="220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6400800" y="1428750"/>
          <a:ext cx="220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 Placeholder 5"/>
          <p:cNvSpPr txBox="1"/>
          <p:nvPr/>
        </p:nvSpPr>
        <p:spPr>
          <a:xfrm>
            <a:off x="838200" y="3790950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单击此处添加副标题或详细文本描述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9" name="Text Placeholder 5"/>
          <p:cNvSpPr txBox="1"/>
          <p:nvPr/>
        </p:nvSpPr>
        <p:spPr>
          <a:xfrm>
            <a:off x="2819400" y="3790950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单击此处添加副标题或详细文本描述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40" name="Text Placeholder 5"/>
          <p:cNvSpPr txBox="1"/>
          <p:nvPr/>
        </p:nvSpPr>
        <p:spPr>
          <a:xfrm>
            <a:off x="4800600" y="3790950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单击此处添加副标题或详细文本描述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41" name="Text Placeholder 5"/>
          <p:cNvSpPr txBox="1"/>
          <p:nvPr/>
        </p:nvSpPr>
        <p:spPr>
          <a:xfrm>
            <a:off x="6705600" y="3790950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单击此处添加副标题或详细文本描述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3000" y="3520791"/>
            <a:ext cx="1016476" cy="27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CN" altLang="en-US" sz="1050" dirty="0" smtClean="0">
                <a:solidFill>
                  <a:srgbClr val="52658D"/>
                </a:solidFill>
                <a:latin typeface="+mn-ea"/>
                <a:cs typeface="Glegoo"/>
              </a:rPr>
              <a:t>日期</a:t>
            </a:r>
            <a:r>
              <a:rPr lang="en-US" sz="1050" dirty="0" smtClean="0">
                <a:solidFill>
                  <a:srgbClr val="52658D"/>
                </a:solidFill>
                <a:latin typeface="+mn-ea"/>
                <a:cs typeface="Glegoo"/>
              </a:rPr>
              <a:t>: 2010</a:t>
            </a:r>
            <a:endParaRPr lang="en-US" sz="105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74524" y="3520791"/>
            <a:ext cx="1016476" cy="27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CN" altLang="en-US" sz="1050" dirty="0" smtClean="0">
                <a:solidFill>
                  <a:srgbClr val="52658D"/>
                </a:solidFill>
                <a:latin typeface="+mn-ea"/>
                <a:cs typeface="Glegoo"/>
              </a:rPr>
              <a:t>日期</a:t>
            </a:r>
            <a:r>
              <a:rPr lang="en-US" sz="1050" dirty="0" smtClean="0">
                <a:solidFill>
                  <a:srgbClr val="52658D"/>
                </a:solidFill>
                <a:latin typeface="+mn-ea"/>
                <a:cs typeface="Glegoo"/>
              </a:rPr>
              <a:t>: 2011</a:t>
            </a:r>
            <a:endParaRPr lang="en-US" sz="105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55724" y="3520791"/>
            <a:ext cx="1016476" cy="27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CN" altLang="en-US" sz="1050" dirty="0" smtClean="0">
                <a:solidFill>
                  <a:srgbClr val="52658D"/>
                </a:solidFill>
                <a:latin typeface="+mn-ea"/>
                <a:cs typeface="Glegoo"/>
              </a:rPr>
              <a:t>日期</a:t>
            </a:r>
            <a:r>
              <a:rPr lang="en-US" sz="1050" dirty="0" smtClean="0">
                <a:solidFill>
                  <a:srgbClr val="52658D"/>
                </a:solidFill>
                <a:latin typeface="+mn-ea"/>
                <a:cs typeface="Glegoo"/>
              </a:rPr>
              <a:t>: 2012</a:t>
            </a:r>
            <a:endParaRPr lang="en-US" sz="105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86600" y="3520791"/>
            <a:ext cx="1016476" cy="27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CN" altLang="en-US" sz="1050" dirty="0" smtClean="0">
                <a:solidFill>
                  <a:srgbClr val="52658D"/>
                </a:solidFill>
                <a:latin typeface="+mn-ea"/>
                <a:cs typeface="Glegoo"/>
              </a:rPr>
              <a:t>日期</a:t>
            </a:r>
            <a:r>
              <a:rPr lang="en-US" sz="1050" dirty="0" smtClean="0">
                <a:solidFill>
                  <a:srgbClr val="52658D"/>
                </a:solidFill>
                <a:latin typeface="+mn-ea"/>
                <a:cs typeface="Glegoo"/>
              </a:rPr>
              <a:t>: 2013</a:t>
            </a:r>
            <a:endParaRPr lang="en-US" sz="1050" dirty="0">
              <a:solidFill>
                <a:srgbClr val="52658D"/>
              </a:solidFill>
              <a:latin typeface="+mn-ea"/>
              <a:cs typeface="Glegoo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Graphic spid="35" grpId="0">
        <p:bldAsOne/>
      </p:bldGraphic>
      <p:bldGraphic spid="36" grpId="0">
        <p:bldAsOne/>
      </p:bldGraphic>
      <p:bldGraphic spid="3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6</a:t>
            </a:fld>
            <a:endParaRPr lang="en-US" dirty="0">
              <a:latin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  <p:graphicFrame>
        <p:nvGraphicFramePr>
          <p:cNvPr id="17" name="Chart Placeholder 4"/>
          <p:cNvGraphicFramePr/>
          <p:nvPr/>
        </p:nvGraphicFramePr>
        <p:xfrm>
          <a:off x="228600" y="1504950"/>
          <a:ext cx="3810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17"/>
          <p:cNvSpPr/>
          <p:nvPr/>
        </p:nvSpPr>
        <p:spPr>
          <a:xfrm>
            <a:off x="685800" y="1504950"/>
            <a:ext cx="2971800" cy="2971800"/>
          </a:xfrm>
          <a:prstGeom prst="ellips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72415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rgbClr val="404040"/>
                </a:solidFill>
                <a:latin typeface="+mn-ea"/>
                <a:cs typeface="Glegoo"/>
              </a:rPr>
              <a:t>数据回顾</a:t>
            </a:r>
            <a:endParaRPr lang="en-US" sz="1200" b="1" dirty="0" smtClean="0">
              <a:solidFill>
                <a:srgbClr val="404040"/>
              </a:solidFill>
              <a:latin typeface="+mn-ea"/>
              <a:cs typeface="Glegoo"/>
            </a:endParaRPr>
          </a:p>
          <a:p>
            <a:pPr algn="ctr"/>
            <a:r>
              <a:rPr lang="zh-CN" altLang="en-US" sz="1200" b="1" dirty="0" smtClean="0">
                <a:solidFill>
                  <a:srgbClr val="404040"/>
                </a:solidFill>
                <a:latin typeface="+mn-ea"/>
                <a:cs typeface="Glegoo"/>
              </a:rPr>
              <a:t>饼形图</a:t>
            </a:r>
            <a:endParaRPr lang="en-US" sz="1200" b="1" dirty="0">
              <a:solidFill>
                <a:srgbClr val="404040"/>
              </a:solidFill>
              <a:latin typeface="+mn-ea"/>
              <a:cs typeface="Glegoo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52751" y="3335982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/>
          <p:cNvSpPr txBox="1"/>
          <p:nvPr/>
        </p:nvSpPr>
        <p:spPr>
          <a:xfrm>
            <a:off x="4343400" y="2790967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636335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1</a:t>
            </a:r>
            <a:r>
              <a:rPr lang="en-US" sz="900" baseline="30000" dirty="0" smtClean="0">
                <a:solidFill>
                  <a:srgbClr val="1399EE"/>
                </a:solidFill>
                <a:latin typeface="+mn-ea"/>
                <a:cs typeface="Glegoo"/>
              </a:rPr>
              <a:t>st</a:t>
            </a:r>
            <a:r>
              <a:rPr 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 </a:t>
            </a:r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季度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419600" y="3335982"/>
            <a:ext cx="304800" cy="0"/>
          </a:xfrm>
          <a:prstGeom prst="line">
            <a:avLst/>
          </a:prstGeom>
          <a:ln w="12700" cmpd="sng">
            <a:solidFill>
              <a:srgbClr val="5265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62551" y="3335982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 txBox="1"/>
          <p:nvPr/>
        </p:nvSpPr>
        <p:spPr>
          <a:xfrm>
            <a:off x="6553200" y="2790967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200" y="2636335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2</a:t>
            </a:r>
            <a:r>
              <a:rPr lang="en-US" sz="900" baseline="30000" dirty="0" smtClean="0">
                <a:solidFill>
                  <a:srgbClr val="1399EE"/>
                </a:solidFill>
                <a:latin typeface="+mn-ea"/>
                <a:cs typeface="Glegoo"/>
              </a:rPr>
              <a:t>nd</a:t>
            </a:r>
            <a:r>
              <a:rPr 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  </a:t>
            </a:r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季度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629400" y="3335982"/>
            <a:ext cx="304800" cy="0"/>
          </a:xfrm>
          <a:prstGeom prst="line">
            <a:avLst/>
          </a:prstGeom>
          <a:ln w="12700" cmpd="sng">
            <a:solidFill>
              <a:srgbClr val="5265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52751" y="43243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 txBox="1"/>
          <p:nvPr/>
        </p:nvSpPr>
        <p:spPr>
          <a:xfrm>
            <a:off x="4343400" y="3779335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3624703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3</a:t>
            </a:r>
            <a:r>
              <a:rPr lang="en-US" sz="900" baseline="30000" dirty="0" smtClean="0">
                <a:solidFill>
                  <a:srgbClr val="1399EE"/>
                </a:solidFill>
                <a:latin typeface="+mn-ea"/>
                <a:cs typeface="Glegoo"/>
              </a:rPr>
              <a:t>rd</a:t>
            </a:r>
            <a:r>
              <a:rPr 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  </a:t>
            </a:r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季度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19600" y="4324350"/>
            <a:ext cx="304800" cy="0"/>
          </a:xfrm>
          <a:prstGeom prst="line">
            <a:avLst/>
          </a:prstGeom>
          <a:ln w="12700" cmpd="sng">
            <a:solidFill>
              <a:srgbClr val="5265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62551" y="43243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 txBox="1"/>
          <p:nvPr/>
        </p:nvSpPr>
        <p:spPr>
          <a:xfrm>
            <a:off x="6553200" y="3779335"/>
            <a:ext cx="1828800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3200" y="3624703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4</a:t>
            </a:r>
            <a:r>
              <a:rPr lang="en-US" sz="900" baseline="30000" dirty="0" smtClean="0">
                <a:solidFill>
                  <a:srgbClr val="1399EE"/>
                </a:solidFill>
                <a:latin typeface="+mn-ea"/>
                <a:cs typeface="Glegoo"/>
              </a:rPr>
              <a:t>th</a:t>
            </a:r>
            <a:r>
              <a:rPr 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  </a:t>
            </a:r>
            <a:r>
              <a:rPr lang="zh-CN" altLang="en-US" sz="900" dirty="0" smtClean="0">
                <a:solidFill>
                  <a:srgbClr val="1399EE"/>
                </a:solidFill>
                <a:latin typeface="+mn-ea"/>
                <a:cs typeface="Glegoo"/>
              </a:rPr>
              <a:t>季度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629400" y="4324350"/>
            <a:ext cx="304800" cy="0"/>
          </a:xfrm>
          <a:prstGeom prst="line">
            <a:avLst/>
          </a:prstGeom>
          <a:ln w="12700" cmpd="sng">
            <a:solidFill>
              <a:srgbClr val="5265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29200" y="1712952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Lato Light"/>
              </a:rPr>
              <a:t>98%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Lato Light"/>
              </a:rPr>
              <a:t> 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Lato Light"/>
              </a:rPr>
              <a:t>销售数据峰值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Lato Light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Lato Light"/>
              </a:rPr>
              <a:t>年度销售数据分析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Lato Ligh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343400" y="1733550"/>
            <a:ext cx="533400" cy="533400"/>
          </a:xfrm>
          <a:prstGeom prst="ellipse">
            <a:avLst/>
          </a:prstGeom>
          <a:noFill/>
          <a:ln w="12700" cmpd="sng">
            <a:solidFill>
              <a:srgbClr val="1399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610100" y="1874251"/>
            <a:ext cx="0" cy="251998"/>
          </a:xfrm>
          <a:prstGeom prst="straightConnector1">
            <a:avLst/>
          </a:prstGeom>
          <a:ln w="15875">
            <a:solidFill>
              <a:srgbClr val="1399EE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29" grpId="0"/>
      <p:bldP spid="30" grpId="0"/>
      <p:bldP spid="33" grpId="0"/>
      <p:bldP spid="46" grpId="0"/>
      <p:bldP spid="48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7</a:t>
            </a:fld>
            <a:endParaRPr lang="en-US" dirty="0">
              <a:latin typeface="+mn-ea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956994" y="2261544"/>
            <a:ext cx="1331996" cy="1331996"/>
          </a:xfrm>
          <a:prstGeom prst="ellipse">
            <a:avLst/>
          </a:prstGeom>
          <a:solidFill>
            <a:schemeClr val="bg1"/>
          </a:solidFill>
          <a:ln w="1016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Arc 5"/>
          <p:cNvSpPr>
            <a:spLocks noChangeAspect="1"/>
          </p:cNvSpPr>
          <p:nvPr/>
        </p:nvSpPr>
        <p:spPr>
          <a:xfrm>
            <a:off x="3845365" y="2149915"/>
            <a:ext cx="1555255" cy="1555255"/>
          </a:xfrm>
          <a:prstGeom prst="arc">
            <a:avLst>
              <a:gd name="adj1" fmla="val 16200000"/>
              <a:gd name="adj2" fmla="val 2820158"/>
            </a:avLst>
          </a:prstGeom>
          <a:ln w="1016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ln w="57150" cmpd="sng">
                <a:solidFill>
                  <a:srgbClr val="000000"/>
                </a:solidFill>
              </a:ln>
              <a:latin typeface="+mn-ea"/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>
            <a:off x="3704535" y="2009085"/>
            <a:ext cx="1836914" cy="1836914"/>
          </a:xfrm>
          <a:prstGeom prst="arc">
            <a:avLst>
              <a:gd name="adj1" fmla="val 16200000"/>
              <a:gd name="adj2" fmla="val 6830857"/>
            </a:avLst>
          </a:prstGeom>
          <a:ln w="1016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 cmpd="sng">
                <a:solidFill>
                  <a:srgbClr val="000000"/>
                </a:solidFill>
              </a:ln>
              <a:latin typeface="+mn-ea"/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>
            <a:off x="3566769" y="1871319"/>
            <a:ext cx="2112447" cy="2112447"/>
          </a:xfrm>
          <a:prstGeom prst="arc">
            <a:avLst>
              <a:gd name="adj1" fmla="val 16200000"/>
              <a:gd name="adj2" fmla="val 12336368"/>
            </a:avLst>
          </a:prstGeom>
          <a:noFill/>
          <a:ln w="1016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 cmpd="sng">
                <a:solidFill>
                  <a:srgbClr val="000000"/>
                </a:solidFill>
              </a:ln>
              <a:latin typeface="+mn-ea"/>
            </a:endParaRPr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>
            <a:off x="3429000" y="1733550"/>
            <a:ext cx="2387984" cy="2387984"/>
          </a:xfrm>
          <a:prstGeom prst="arc">
            <a:avLst>
              <a:gd name="adj1" fmla="val 16200000"/>
              <a:gd name="adj2" fmla="val 10495990"/>
            </a:avLst>
          </a:prstGeom>
          <a:ln w="101600" cmpd="sng">
            <a:solidFill>
              <a:srgbClr val="5265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 cmpd="sng">
                <a:solidFill>
                  <a:srgbClr val="000000"/>
                </a:solidFill>
              </a:ln>
              <a:latin typeface="+mn-ea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3942568" y="2733134"/>
            <a:ext cx="1360848" cy="6006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8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年收入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  <a:latin typeface="+mn-ea"/>
              <a:cs typeface="Lato Light"/>
            </a:endParaRPr>
          </a:p>
          <a:p>
            <a:pPr marL="0" indent="0" algn="ctr">
              <a:lnSpc>
                <a:spcPts val="138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数据回顾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+mn-ea"/>
              <a:cs typeface="Lato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943600" y="2874533"/>
            <a:ext cx="990600" cy="10374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15000" y="2266950"/>
            <a:ext cx="9906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16119" y="2927542"/>
            <a:ext cx="13746" cy="1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773788" y="3359534"/>
            <a:ext cx="1603048" cy="12306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76836" y="3219440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Glegoo"/>
              </a:rPr>
              <a:t>C: 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Glegoo"/>
              </a:rPr>
              <a:t>图表标题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Glegoo"/>
              </a:rPr>
              <a:t> 48%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4749" y="2114550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1399EE"/>
                </a:solidFill>
                <a:latin typeface="+mn-ea"/>
                <a:cs typeface="Glegoo"/>
              </a:rPr>
              <a:t>A: </a:t>
            </a:r>
            <a:r>
              <a:rPr lang="zh-CN" altLang="en-US" sz="1200" dirty="0" smtClean="0">
                <a:solidFill>
                  <a:srgbClr val="1399EE"/>
                </a:solidFill>
                <a:latin typeface="+mn-ea"/>
                <a:cs typeface="Glegoo"/>
              </a:rPr>
              <a:t>图表标题</a:t>
            </a:r>
            <a:r>
              <a:rPr lang="en-US" sz="1200" dirty="0" smtClean="0">
                <a:solidFill>
                  <a:srgbClr val="1399EE"/>
                </a:solidFill>
                <a:latin typeface="+mn-ea"/>
                <a:cs typeface="Glegoo"/>
              </a:rPr>
              <a:t> 63%</a:t>
            </a:r>
            <a:endParaRPr lang="en-US" sz="12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9588" y="3599802"/>
            <a:ext cx="1359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D: </a:t>
            </a: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图表标题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8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3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86600" y="2724150"/>
            <a:ext cx="1336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52658D"/>
                </a:solidFill>
                <a:latin typeface="+mn-ea"/>
                <a:cs typeface="Glegoo"/>
              </a:rPr>
              <a:t>B: </a:t>
            </a:r>
            <a:r>
              <a:rPr lang="zh-CN" altLang="en-US" sz="1200" dirty="0" smtClean="0">
                <a:solidFill>
                  <a:srgbClr val="52658D"/>
                </a:solidFill>
                <a:latin typeface="+mn-ea"/>
                <a:cs typeface="Glegoo"/>
              </a:rPr>
              <a:t>图表标题</a:t>
            </a:r>
            <a:r>
              <a:rPr lang="en-US" sz="1200" dirty="0" smtClean="0">
                <a:solidFill>
                  <a:srgbClr val="52658D"/>
                </a:solidFill>
                <a:latin typeface="+mn-ea"/>
                <a:cs typeface="Glegoo"/>
              </a:rPr>
              <a:t> 54%</a:t>
            </a:r>
            <a:endParaRPr lang="en-US" sz="120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8951" y="3409950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/>
          <p:cNvSpPr txBox="1"/>
          <p:nvPr/>
        </p:nvSpPr>
        <p:spPr>
          <a:xfrm>
            <a:off x="609600" y="2788735"/>
            <a:ext cx="2514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263410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10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85800" y="3409950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8951" y="2509397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 txBox="1"/>
          <p:nvPr/>
        </p:nvSpPr>
        <p:spPr>
          <a:xfrm>
            <a:off x="609600" y="1964382"/>
            <a:ext cx="2514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80975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10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5800" y="2509397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 txBox="1"/>
          <p:nvPr/>
        </p:nvSpPr>
        <p:spPr>
          <a:xfrm>
            <a:off x="609600" y="3714750"/>
            <a:ext cx="2514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3560118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1399EE"/>
                </a:solidFill>
                <a:latin typeface="+mn-ea"/>
                <a:cs typeface="Glegoo"/>
              </a:rPr>
              <a:t>添加标题</a:t>
            </a:r>
            <a:endParaRPr lang="en-US" sz="10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486400" y="3714750"/>
            <a:ext cx="9906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894342" y="3409950"/>
            <a:ext cx="28725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cs typeface="Glegoo"/>
              </a:rPr>
              <a:t>A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486150"/>
            <a:ext cx="27443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cs typeface="Glegoo"/>
              </a:rPr>
              <a:t>B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81400" y="2190750"/>
            <a:ext cx="27443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cs typeface="Glegoo"/>
              </a:rPr>
              <a:t>C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90861" y="2675751"/>
            <a:ext cx="28725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cs typeface="Glegoo"/>
              </a:rPr>
              <a:t>D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5" grpId="0"/>
      <p:bldP spid="16" grpId="0"/>
      <p:bldP spid="17" grpId="0"/>
      <p:bldP spid="18" grpId="0"/>
      <p:bldP spid="20" grpId="0"/>
      <p:bldP spid="21" grpId="0"/>
      <p:bldP spid="24" grpId="0"/>
      <p:bldP spid="25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8</a:t>
            </a:fld>
            <a:endParaRPr lang="en-US" dirty="0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-19050"/>
            <a:ext cx="2286000" cy="516255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9" name="Straight Connector 8"/>
          <p:cNvCxnSpPr>
            <a:stCxn id="12" idx="2"/>
            <a:endCxn id="10" idx="0"/>
          </p:cNvCxnSpPr>
          <p:nvPr/>
        </p:nvCxnSpPr>
        <p:spPr>
          <a:xfrm flipH="1">
            <a:off x="1217026" y="2479233"/>
            <a:ext cx="4348" cy="1114678"/>
          </a:xfrm>
          <a:prstGeom prst="line">
            <a:avLst/>
          </a:prstGeom>
          <a:ln w="9525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986252" y="3593911"/>
            <a:ext cx="461548" cy="440882"/>
          </a:xfrm>
          <a:prstGeom prst="roundRect">
            <a:avLst>
              <a:gd name="adj" fmla="val 50000"/>
            </a:avLst>
          </a:prstGeom>
          <a:solidFill>
            <a:srgbClr val="526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n-ea"/>
              <a:cs typeface="Open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2781301"/>
            <a:ext cx="461548" cy="440882"/>
          </a:xfrm>
          <a:prstGeom prst="roundRect">
            <a:avLst>
              <a:gd name="adj" fmla="val 50000"/>
            </a:avLst>
          </a:prstGeom>
          <a:solidFill>
            <a:srgbClr val="526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n-ea"/>
              <a:cs typeface="Open San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2038351"/>
            <a:ext cx="461548" cy="440882"/>
          </a:xfrm>
          <a:prstGeom prst="roundRect">
            <a:avLst>
              <a:gd name="adj" fmla="val 50000"/>
            </a:avLst>
          </a:prstGeom>
          <a:solidFill>
            <a:srgbClr val="139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n-ea"/>
              <a:cs typeface="Open Sans"/>
            </a:endParaRPr>
          </a:p>
        </p:txBody>
      </p:sp>
      <p:sp>
        <p:nvSpPr>
          <p:cNvPr id="13" name="Text Placeholder 5"/>
          <p:cNvSpPr txBox="1"/>
          <p:nvPr/>
        </p:nvSpPr>
        <p:spPr>
          <a:xfrm>
            <a:off x="1604548" y="1962150"/>
            <a:ext cx="380565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以内。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Text Placeholder 5"/>
          <p:cNvSpPr txBox="1"/>
          <p:nvPr/>
        </p:nvSpPr>
        <p:spPr>
          <a:xfrm>
            <a:off x="1604548" y="2724150"/>
            <a:ext cx="380565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字以内。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5" name="Text Placeholder 5"/>
          <p:cNvSpPr txBox="1"/>
          <p:nvPr/>
        </p:nvSpPr>
        <p:spPr>
          <a:xfrm>
            <a:off x="1600200" y="3562350"/>
            <a:ext cx="380565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16" name="Picture 15" descr="sta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75" y="2150793"/>
            <a:ext cx="215999" cy="215999"/>
          </a:xfrm>
          <a:prstGeom prst="rect">
            <a:avLst/>
          </a:prstGeom>
        </p:spPr>
      </p:pic>
      <p:pic>
        <p:nvPicPr>
          <p:cNvPr id="17" name="Picture 16" descr="setting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76" y="2893744"/>
            <a:ext cx="215997" cy="215997"/>
          </a:xfrm>
          <a:prstGeom prst="rect">
            <a:avLst/>
          </a:prstGeom>
        </p:spPr>
      </p:pic>
      <p:pic>
        <p:nvPicPr>
          <p:cNvPr id="18" name="Picture 17" descr="bul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28" y="3706354"/>
            <a:ext cx="215997" cy="215997"/>
          </a:xfrm>
          <a:prstGeom prst="rect">
            <a:avLst/>
          </a:prstGeom>
        </p:spPr>
      </p:pic>
      <p:sp>
        <p:nvSpPr>
          <p:cNvPr id="19" name="Text Placeholder 5"/>
          <p:cNvSpPr txBox="1"/>
          <p:nvPr/>
        </p:nvSpPr>
        <p:spPr>
          <a:xfrm>
            <a:off x="6400800" y="1047750"/>
            <a:ext cx="1371600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+mn-ea"/>
                <a:cs typeface="Glegoo"/>
              </a:rPr>
              <a:t>你想用卖糖水来度过余生</a:t>
            </a:r>
            <a:r>
              <a:rPr lang="en-US" altLang="zh-CN" sz="1800" dirty="0">
                <a:solidFill>
                  <a:srgbClr val="FFFFFF"/>
                </a:solidFill>
                <a:latin typeface="+mn-ea"/>
                <a:cs typeface="Glegoo"/>
              </a:rPr>
              <a:t>,</a:t>
            </a:r>
            <a:r>
              <a:rPr lang="zh-CN" altLang="en-US" sz="1800" dirty="0">
                <a:solidFill>
                  <a:srgbClr val="FFFFFF"/>
                </a:solidFill>
                <a:latin typeface="+mn-ea"/>
                <a:cs typeface="Glegoo"/>
              </a:rPr>
              <a:t>还是想要一个机会来改变世界</a:t>
            </a:r>
            <a:r>
              <a:rPr lang="en-US" altLang="zh-CN" sz="1800" dirty="0">
                <a:solidFill>
                  <a:srgbClr val="FFFFFF"/>
                </a:solidFill>
                <a:latin typeface="+mn-ea"/>
                <a:cs typeface="Glegoo"/>
              </a:rPr>
              <a:t>? </a:t>
            </a:r>
            <a:endParaRPr lang="en-US" sz="18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0" name="Text Placeholder 5"/>
          <p:cNvSpPr txBox="1"/>
          <p:nvPr/>
        </p:nvSpPr>
        <p:spPr>
          <a:xfrm>
            <a:off x="6248400" y="3714750"/>
            <a:ext cx="1447800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rgbClr val="FFFFFF"/>
                </a:solidFill>
                <a:latin typeface="+mn-ea"/>
                <a:cs typeface="Glegoo"/>
              </a:rPr>
              <a:t>--</a:t>
            </a:r>
            <a:r>
              <a:rPr lang="zh-CN" altLang="en-US" sz="900" dirty="0" smtClean="0">
                <a:solidFill>
                  <a:srgbClr val="FFFFFF"/>
                </a:solidFill>
                <a:latin typeface="+mn-ea"/>
                <a:cs typeface="Glegoo"/>
              </a:rPr>
              <a:t>乔布斯</a:t>
            </a:r>
            <a:endParaRPr lang="en-US" altLang="zh-CN" sz="900" dirty="0" smtClean="0">
              <a:solidFill>
                <a:srgbClr val="FFFFFF"/>
              </a:solidFill>
              <a:latin typeface="+mn-ea"/>
              <a:cs typeface="Glegoo"/>
            </a:endParaRPr>
          </a:p>
          <a:p>
            <a:pPr marL="0" indent="0" algn="r">
              <a:lnSpc>
                <a:spcPts val="1500"/>
              </a:lnSpc>
              <a:spcBef>
                <a:spcPts val="0"/>
              </a:spcBef>
              <a:buNone/>
            </a:pPr>
            <a:r>
              <a:rPr lang="zh-CN" altLang="en-US" sz="900" dirty="0" smtClean="0">
                <a:solidFill>
                  <a:srgbClr val="FFFFFF"/>
                </a:solidFill>
                <a:latin typeface="+mn-ea"/>
                <a:cs typeface="Glegoo"/>
              </a:rPr>
              <a:t>苹果公司</a:t>
            </a:r>
            <a:r>
              <a:rPr lang="en-US" sz="900" dirty="0" smtClean="0">
                <a:solidFill>
                  <a:srgbClr val="FFFFFF"/>
                </a:solidFill>
                <a:latin typeface="+mn-ea"/>
                <a:cs typeface="Glegoo"/>
              </a:rPr>
              <a:t>CEO</a:t>
            </a:r>
          </a:p>
          <a:p>
            <a:pPr marL="0" indent="0" algn="r">
              <a:buNone/>
            </a:pPr>
            <a:endParaRPr lang="en-US" sz="9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239000" y="3714750"/>
            <a:ext cx="395998" cy="0"/>
          </a:xfrm>
          <a:prstGeom prst="line">
            <a:avLst/>
          </a:prstGeom>
          <a:ln w="22225" cap="rnd" cmpd="sng">
            <a:solidFill>
              <a:srgbClr val="1399E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742950"/>
            <a:ext cx="0" cy="3657600"/>
          </a:xfrm>
          <a:prstGeom prst="line">
            <a:avLst/>
          </a:prstGeom>
          <a:ln w="635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59055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+mn-ea"/>
                <a:cs typeface="Times New Roman"/>
              </a:rPr>
              <a:t>“</a:t>
            </a:r>
            <a:endParaRPr lang="en-US" sz="4400" dirty="0">
              <a:solidFill>
                <a:srgbClr val="FFFFFF"/>
              </a:solidFill>
              <a:latin typeface="+mn-ea"/>
              <a:cs typeface="Times New Roman"/>
            </a:endParaRPr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-964602" y="38472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此处添加标题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35598" y="97527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单击此处添加副标题或详细文本描述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3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3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3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3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3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3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9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dune-4817954-id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894"/>
            <a:ext cx="9144000" cy="606"/>
          </a:xfrm>
          <a:prstGeom prst="rect">
            <a:avLst/>
          </a:prstGeom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3438670" y="1405526"/>
            <a:ext cx="2266660" cy="225945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2324100" y="2682685"/>
            <a:ext cx="4495800" cy="42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zh-CN" altLang="en-US" sz="1800" b="1" dirty="0" smtClean="0">
                <a:solidFill>
                  <a:srgbClr val="FFFFFF"/>
                </a:solidFill>
                <a:latin typeface="+mn-ea"/>
                <a:ea typeface="+mn-ea"/>
                <a:cs typeface="Glegoo"/>
              </a:rPr>
              <a:t>单击此处添加标题</a:t>
            </a:r>
            <a:endParaRPr lang="en-US" sz="1800" b="1" dirty="0">
              <a:solidFill>
                <a:srgbClr val="FFFFFF"/>
              </a:solidFill>
              <a:latin typeface="+mn-ea"/>
              <a:ea typeface="+mn-ea"/>
              <a:cs typeface="Glegoo"/>
            </a:endParaRPr>
          </a:p>
        </p:txBody>
      </p:sp>
      <p:sp>
        <p:nvSpPr>
          <p:cNvPr id="16" name="Title 2"/>
          <p:cNvSpPr txBox="1"/>
          <p:nvPr/>
        </p:nvSpPr>
        <p:spPr>
          <a:xfrm>
            <a:off x="2400300" y="1962150"/>
            <a:ext cx="4343400" cy="65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en-US" altLang="zh-CN" sz="4000" b="1" dirty="0" smtClean="0">
                <a:latin typeface="+mn-ea"/>
                <a:ea typeface="+mn-ea"/>
                <a:cs typeface="Glegoo"/>
              </a:rPr>
              <a:t>PART 2</a:t>
            </a:r>
            <a:endParaRPr lang="en-US" sz="4000" b="1" dirty="0">
              <a:latin typeface="+mn-ea"/>
              <a:ea typeface="+mn-ea"/>
              <a:cs typeface="Glego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3180" y="2630299"/>
            <a:ext cx="1697019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3470</Words>
  <Application>Microsoft Office PowerPoint</Application>
  <PresentationFormat>全屏显示(16:9)</PresentationFormat>
  <Paragraphs>499</Paragraphs>
  <Slides>40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Glegoo</vt:lpstr>
      <vt:lpstr>Lato Light</vt:lpstr>
      <vt:lpstr>Mission Gothic Regular</vt:lpstr>
      <vt:lpstr>Roboto Light</vt:lpstr>
      <vt:lpstr>宋体</vt:lpstr>
      <vt:lpstr>微软雅黑</vt:lpstr>
      <vt:lpstr>造字工房力黑（非商用）常规体</vt:lpstr>
      <vt:lpstr>Arial</vt:lpstr>
      <vt:lpstr>Calibri</vt:lpstr>
      <vt:lpstr>Calibri Light</vt:lpstr>
      <vt:lpstr>Impact</vt:lpstr>
      <vt:lpstr>Open Sans</vt:lpstr>
      <vt:lpstr>Times New Roman</vt:lpstr>
      <vt:lpstr>Office Theme</vt:lpstr>
      <vt:lpstr>Office 主题</vt:lpstr>
      <vt:lpstr>PowerPoint 演示文稿</vt:lpstr>
      <vt:lpstr>PowerPoint 演示文稿</vt:lpstr>
      <vt:lpstr>PowerPoint 演示文稿</vt:lpstr>
      <vt:lpstr>此处添加标题</vt:lpstr>
      <vt:lpstr>此处添加标题</vt:lpstr>
      <vt:lpstr>此处添加标题</vt:lpstr>
      <vt:lpstr>此处添加标题</vt:lpstr>
      <vt:lpstr>此处添加标题</vt:lpstr>
      <vt:lpstr>PowerPoint 演示文稿</vt:lpstr>
      <vt:lpstr>此处添加标题</vt:lpstr>
      <vt:lpstr>此处添加标题</vt:lpstr>
      <vt:lpstr>此处添加标题</vt:lpstr>
      <vt:lpstr>此处添加标题</vt:lpstr>
      <vt:lpstr>此处添加标题</vt:lpstr>
      <vt:lpstr>PowerPoint 演示文稿</vt:lpstr>
      <vt:lpstr>此处添加标题</vt:lpstr>
      <vt:lpstr>此处添加标题</vt:lpstr>
      <vt:lpstr>此处添加标题</vt:lpstr>
      <vt:lpstr>此处添加标题</vt:lpstr>
      <vt:lpstr>此处添加标题</vt:lpstr>
      <vt:lpstr>此处添加标题</vt:lpstr>
      <vt:lpstr>此处添加标题</vt:lpstr>
      <vt:lpstr>此处添加标题</vt:lpstr>
      <vt:lpstr>图形图表布局</vt:lpstr>
      <vt:lpstr>此处添加标题</vt:lpstr>
      <vt:lpstr>PowerPoint 演示文稿</vt:lpstr>
      <vt:lpstr>此处添加标题</vt:lpstr>
      <vt:lpstr>此处添加标题</vt:lpstr>
      <vt:lpstr>此处添加标题</vt:lpstr>
      <vt:lpstr>此处添加标题</vt:lpstr>
      <vt:lpstr>此处添加标题</vt:lpstr>
      <vt:lpstr>此处添加标题</vt:lpstr>
      <vt:lpstr>此处添加标题</vt:lpstr>
      <vt:lpstr>此处添加标题</vt:lpstr>
      <vt:lpstr>此处添加标题</vt:lpstr>
      <vt:lpstr>此处添加标题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857</cp:revision>
  <dcterms:created xsi:type="dcterms:W3CDTF">2013-04-14T18:18:00Z</dcterms:created>
  <dcterms:modified xsi:type="dcterms:W3CDTF">2016-11-06T10:07:41Z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